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00" r:id="rId5"/>
    <p:sldMasterId id="2147483661" r:id="rId6"/>
    <p:sldMasterId id="2147483674" r:id="rId7"/>
    <p:sldMasterId id="2147483687" r:id="rId8"/>
  </p:sldMasterIdLst>
  <p:notesMasterIdLst>
    <p:notesMasterId r:id="rId27"/>
  </p:notesMasterIdLst>
  <p:sldIdLst>
    <p:sldId id="437" r:id="rId9"/>
    <p:sldId id="272" r:id="rId10"/>
    <p:sldId id="269" r:id="rId11"/>
    <p:sldId id="1996" r:id="rId12"/>
    <p:sldId id="1985" r:id="rId13"/>
    <p:sldId id="1997" r:id="rId14"/>
    <p:sldId id="1980" r:id="rId15"/>
    <p:sldId id="1986" r:id="rId16"/>
    <p:sldId id="1988" r:id="rId17"/>
    <p:sldId id="1989" r:id="rId18"/>
    <p:sldId id="1993" r:id="rId19"/>
    <p:sldId id="1994" r:id="rId20"/>
    <p:sldId id="274" r:id="rId21"/>
    <p:sldId id="1992" r:id="rId22"/>
    <p:sldId id="1991" r:id="rId23"/>
    <p:sldId id="264" r:id="rId24"/>
    <p:sldId id="262" r:id="rId25"/>
    <p:sldId id="26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Williams, Jennifer" initials="MJ" lastIdx="3" clrIdx="0">
    <p:extLst>
      <p:ext uri="{19B8F6BF-5375-455C-9EA6-DF929625EA0E}">
        <p15:presenceInfo xmlns:p15="http://schemas.microsoft.com/office/powerpoint/2012/main" userId="S::Jennifer.McWilliams@dnv.com::d6d7a406-662d-444e-b7a5-3d6edf41991c" providerId="AD"/>
      </p:ext>
    </p:extLst>
  </p:cmAuthor>
  <p:cmAuthor id="2" name="Richard, Kerri-Ann" initials="RK" lastIdx="4" clrIdx="1">
    <p:extLst>
      <p:ext uri="{19B8F6BF-5375-455C-9EA6-DF929625EA0E}">
        <p15:presenceInfo xmlns:p15="http://schemas.microsoft.com/office/powerpoint/2012/main" userId="S::kerri-ann.richard@dnv.com::33bce327-3970-48de-835c-9d94c20c3a78" providerId="AD"/>
      </p:ext>
    </p:extLst>
  </p:cmAuthor>
  <p:cmAuthor id="3" name="Murray, Rachel" initials="MR" lastIdx="6" clrIdx="2">
    <p:extLst>
      <p:ext uri="{19B8F6BF-5375-455C-9EA6-DF929625EA0E}">
        <p15:presenceInfo xmlns:p15="http://schemas.microsoft.com/office/powerpoint/2012/main" userId="S::Rachel.Murray@dnv.com::4e119a69-da27-43dc-b27f-c50f1cee1d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79"/>
    <p:restoredTop sz="91108" autoAdjust="0"/>
  </p:normalViewPr>
  <p:slideViewPr>
    <p:cSldViewPr snapToGrid="0" snapToObjects="1" showGuides="1">
      <p:cViewPr varScale="1">
        <p:scale>
          <a:sx n="63" d="100"/>
          <a:sy n="63" d="100"/>
        </p:scale>
        <p:origin x="157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0F34F0-7E36-4CBF-9A15-762F0D0C60B0}" type="doc">
      <dgm:prSet loTypeId="urn:microsoft.com/office/officeart/2005/8/layout/hProcess6" loCatId="process" qsTypeId="urn:microsoft.com/office/officeart/2005/8/quickstyle/simple1" qsCatId="simple" csTypeId="urn:microsoft.com/office/officeart/2005/8/colors/colorful2" csCatId="colorful" phldr="1"/>
      <dgm:spPr/>
      <dgm:t>
        <a:bodyPr/>
        <a:lstStyle/>
        <a:p>
          <a:endParaRPr lang="en-GB"/>
        </a:p>
      </dgm:t>
    </dgm:pt>
    <dgm:pt modelId="{1766BB9F-1431-4589-984E-F4E63C3474FE}">
      <dgm:prSet phldrT="[Text]" custT="1"/>
      <dgm:spPr/>
      <dgm:t>
        <a:bodyPr/>
        <a:lstStyle/>
        <a:p>
          <a:r>
            <a:rPr lang="en-GB" sz="1000" dirty="0"/>
            <a:t>Prototype Model Output</a:t>
          </a:r>
        </a:p>
      </dgm:t>
    </dgm:pt>
    <dgm:pt modelId="{404F8D48-5B3A-4213-A69A-73BA2E999191}" type="parTrans" cxnId="{FA1E9B64-E054-4135-8642-50CA93F26DCB}">
      <dgm:prSet/>
      <dgm:spPr/>
      <dgm:t>
        <a:bodyPr/>
        <a:lstStyle/>
        <a:p>
          <a:endParaRPr lang="en-GB"/>
        </a:p>
      </dgm:t>
    </dgm:pt>
    <dgm:pt modelId="{0F5044FA-4006-403C-9317-BA5417327B39}" type="sibTrans" cxnId="{FA1E9B64-E054-4135-8642-50CA93F26DCB}">
      <dgm:prSet/>
      <dgm:spPr/>
      <dgm:t>
        <a:bodyPr/>
        <a:lstStyle/>
        <a:p>
          <a:endParaRPr lang="en-GB"/>
        </a:p>
      </dgm:t>
    </dgm:pt>
    <dgm:pt modelId="{415693CE-0667-4031-9E55-8DF906FA77AD}">
      <dgm:prSet phldrT="[Text]"/>
      <dgm:spPr/>
      <dgm:t>
        <a:bodyPr/>
        <a:lstStyle/>
        <a:p>
          <a:r>
            <a:rPr lang="en-GB" dirty="0"/>
            <a:t>by:</a:t>
          </a:r>
        </a:p>
      </dgm:t>
    </dgm:pt>
    <dgm:pt modelId="{50CD3628-07AD-4A43-A18B-ADC8DF63BC82}" type="parTrans" cxnId="{664596F2-93D1-43D4-9C85-E50A7D9245B8}">
      <dgm:prSet/>
      <dgm:spPr/>
      <dgm:t>
        <a:bodyPr/>
        <a:lstStyle/>
        <a:p>
          <a:endParaRPr lang="en-GB"/>
        </a:p>
      </dgm:t>
    </dgm:pt>
    <dgm:pt modelId="{0A59B1B3-CBDA-48EB-8BF3-CF44BDFB8D3C}" type="sibTrans" cxnId="{664596F2-93D1-43D4-9C85-E50A7D9245B8}">
      <dgm:prSet/>
      <dgm:spPr/>
      <dgm:t>
        <a:bodyPr/>
        <a:lstStyle/>
        <a:p>
          <a:endParaRPr lang="en-GB"/>
        </a:p>
      </dgm:t>
    </dgm:pt>
    <dgm:pt modelId="{339C34FA-B285-4794-8050-5419B4DEE953}">
      <dgm:prSet phldrT="[Text]"/>
      <dgm:spPr/>
      <dgm:t>
        <a:bodyPr/>
        <a:lstStyle/>
        <a:p>
          <a:r>
            <a:rPr lang="en-GB" dirty="0"/>
            <a:t>Vintage</a:t>
          </a:r>
        </a:p>
      </dgm:t>
    </dgm:pt>
    <dgm:pt modelId="{553E0756-00D5-4A8E-9493-3A5ECE412A9E}" type="parTrans" cxnId="{43C8AE87-29AC-4926-A4F1-654144A61DFC}">
      <dgm:prSet/>
      <dgm:spPr/>
      <dgm:t>
        <a:bodyPr/>
        <a:lstStyle/>
        <a:p>
          <a:endParaRPr lang="en-GB"/>
        </a:p>
      </dgm:t>
    </dgm:pt>
    <dgm:pt modelId="{971388AD-0C27-4AAB-A099-28909D7B738A}" type="sibTrans" cxnId="{43C8AE87-29AC-4926-A4F1-654144A61DFC}">
      <dgm:prSet/>
      <dgm:spPr/>
      <dgm:t>
        <a:bodyPr/>
        <a:lstStyle/>
        <a:p>
          <a:endParaRPr lang="en-GB"/>
        </a:p>
      </dgm:t>
    </dgm:pt>
    <dgm:pt modelId="{B2523BC6-D4C0-4FAF-9942-F267C9EFD92A}">
      <dgm:prSet phldrT="[Text]" custT="1"/>
      <dgm:spPr/>
      <dgm:t>
        <a:bodyPr/>
        <a:lstStyle/>
        <a:p>
          <a:r>
            <a:rPr lang="en-GB" sz="1000" dirty="0"/>
            <a:t>Calibrate Building Prototype Output</a:t>
          </a:r>
        </a:p>
      </dgm:t>
    </dgm:pt>
    <dgm:pt modelId="{B0296CA1-1C1D-4A14-BB75-7CA59FCEEBD9}" type="parTrans" cxnId="{6C70C2EF-3222-4633-AB15-651343A1346B}">
      <dgm:prSet/>
      <dgm:spPr/>
      <dgm:t>
        <a:bodyPr/>
        <a:lstStyle/>
        <a:p>
          <a:endParaRPr lang="en-GB"/>
        </a:p>
      </dgm:t>
    </dgm:pt>
    <dgm:pt modelId="{A5FE2595-3D81-4081-AA31-67969A04C887}" type="sibTrans" cxnId="{6C70C2EF-3222-4633-AB15-651343A1346B}">
      <dgm:prSet/>
      <dgm:spPr/>
      <dgm:t>
        <a:bodyPr/>
        <a:lstStyle/>
        <a:p>
          <a:endParaRPr lang="en-GB"/>
        </a:p>
      </dgm:t>
    </dgm:pt>
    <dgm:pt modelId="{0850534B-CF5B-4C74-A79F-98A832510269}">
      <dgm:prSet phldrT="[Text]"/>
      <dgm:spPr/>
      <dgm:t>
        <a:bodyPr/>
        <a:lstStyle/>
        <a:p>
          <a:r>
            <a:rPr lang="en-GB" dirty="0"/>
            <a:t>by:</a:t>
          </a:r>
        </a:p>
      </dgm:t>
    </dgm:pt>
    <dgm:pt modelId="{7EFEA480-AD0D-427F-B13E-C499F8DBA61D}" type="parTrans" cxnId="{4A695297-2728-4B7E-B3EB-7DCD8976BB57}">
      <dgm:prSet/>
      <dgm:spPr/>
      <dgm:t>
        <a:bodyPr/>
        <a:lstStyle/>
        <a:p>
          <a:endParaRPr lang="en-GB"/>
        </a:p>
      </dgm:t>
    </dgm:pt>
    <dgm:pt modelId="{766D1102-6170-4BCF-94E2-947DBF7EEA38}" type="sibTrans" cxnId="{4A695297-2728-4B7E-B3EB-7DCD8976BB57}">
      <dgm:prSet/>
      <dgm:spPr/>
      <dgm:t>
        <a:bodyPr/>
        <a:lstStyle/>
        <a:p>
          <a:endParaRPr lang="en-GB"/>
        </a:p>
      </dgm:t>
    </dgm:pt>
    <dgm:pt modelId="{8862302B-A6D0-4582-B66C-C941FF0FA95F}">
      <dgm:prSet phldrT="[Text]" custT="1"/>
      <dgm:spPr/>
      <dgm:t>
        <a:bodyPr/>
        <a:lstStyle/>
        <a:p>
          <a:r>
            <a:rPr lang="en-GB" sz="1000" dirty="0"/>
            <a:t>Building Prototype with EEM Output</a:t>
          </a:r>
        </a:p>
      </dgm:t>
    </dgm:pt>
    <dgm:pt modelId="{A09B7860-CDE3-49E0-9715-6EDC69F0CCCC}" type="parTrans" cxnId="{676A6105-8428-48DF-9D33-3B082EF13E3D}">
      <dgm:prSet/>
      <dgm:spPr/>
      <dgm:t>
        <a:bodyPr/>
        <a:lstStyle/>
        <a:p>
          <a:endParaRPr lang="en-GB"/>
        </a:p>
      </dgm:t>
    </dgm:pt>
    <dgm:pt modelId="{7569ED30-E470-47CB-86D2-EABB15E01AD9}" type="sibTrans" cxnId="{676A6105-8428-48DF-9D33-3B082EF13E3D}">
      <dgm:prSet/>
      <dgm:spPr/>
      <dgm:t>
        <a:bodyPr/>
        <a:lstStyle/>
        <a:p>
          <a:endParaRPr lang="en-GB"/>
        </a:p>
      </dgm:t>
    </dgm:pt>
    <dgm:pt modelId="{B8485396-6D14-47D5-992E-B3E73957333E}">
      <dgm:prSet phldrT="[Text]"/>
      <dgm:spPr/>
      <dgm:t>
        <a:bodyPr/>
        <a:lstStyle/>
        <a:p>
          <a:r>
            <a:rPr lang="en-GB" dirty="0"/>
            <a:t>by:</a:t>
          </a:r>
        </a:p>
      </dgm:t>
    </dgm:pt>
    <dgm:pt modelId="{2C9F3234-CDE0-4937-A756-13DA1C63403F}" type="parTrans" cxnId="{6D2C6A85-789F-475B-8160-91E3D897E47F}">
      <dgm:prSet/>
      <dgm:spPr/>
      <dgm:t>
        <a:bodyPr/>
        <a:lstStyle/>
        <a:p>
          <a:endParaRPr lang="en-GB"/>
        </a:p>
      </dgm:t>
    </dgm:pt>
    <dgm:pt modelId="{EA86C0A3-EA2E-443D-A54C-52153FE5719B}" type="sibTrans" cxnId="{6D2C6A85-789F-475B-8160-91E3D897E47F}">
      <dgm:prSet/>
      <dgm:spPr/>
      <dgm:t>
        <a:bodyPr/>
        <a:lstStyle/>
        <a:p>
          <a:endParaRPr lang="en-GB"/>
        </a:p>
      </dgm:t>
    </dgm:pt>
    <dgm:pt modelId="{6510EF08-2428-4A47-AD89-2AC244F8CD8D}">
      <dgm:prSet phldrT="[Text]"/>
      <dgm:spPr/>
      <dgm:t>
        <a:bodyPr/>
        <a:lstStyle/>
        <a:p>
          <a:r>
            <a:rPr lang="en-GB" dirty="0"/>
            <a:t>Climate zone</a:t>
          </a:r>
        </a:p>
      </dgm:t>
    </dgm:pt>
    <dgm:pt modelId="{141A6A39-7754-4317-96F7-D2E967781C61}" type="parTrans" cxnId="{C7043614-A23E-4A85-BFF8-53A391FD9484}">
      <dgm:prSet/>
      <dgm:spPr/>
      <dgm:t>
        <a:bodyPr/>
        <a:lstStyle/>
        <a:p>
          <a:endParaRPr lang="en-GB"/>
        </a:p>
      </dgm:t>
    </dgm:pt>
    <dgm:pt modelId="{44957F12-7F39-40DD-B6C9-128B33348430}" type="sibTrans" cxnId="{C7043614-A23E-4A85-BFF8-53A391FD9484}">
      <dgm:prSet/>
      <dgm:spPr/>
      <dgm:t>
        <a:bodyPr/>
        <a:lstStyle/>
        <a:p>
          <a:endParaRPr lang="en-GB"/>
        </a:p>
      </dgm:t>
    </dgm:pt>
    <dgm:pt modelId="{5C00FD0C-839C-41D1-A599-47F10571D6DB}">
      <dgm:prSet phldrT="[Text]"/>
      <dgm:spPr/>
      <dgm:t>
        <a:bodyPr/>
        <a:lstStyle/>
        <a:p>
          <a:r>
            <a:rPr lang="en-GB" dirty="0"/>
            <a:t>HVAC fuel</a:t>
          </a:r>
        </a:p>
      </dgm:t>
    </dgm:pt>
    <dgm:pt modelId="{DA08071A-1B0A-49AC-A14E-FBCE4913D568}" type="parTrans" cxnId="{C3D091A8-318E-4AB2-BE1F-382F568525AD}">
      <dgm:prSet/>
      <dgm:spPr/>
      <dgm:t>
        <a:bodyPr/>
        <a:lstStyle/>
        <a:p>
          <a:endParaRPr lang="en-GB"/>
        </a:p>
      </dgm:t>
    </dgm:pt>
    <dgm:pt modelId="{D3E2C15A-024F-4EC2-BC38-08748D45D64D}" type="sibTrans" cxnId="{C3D091A8-318E-4AB2-BE1F-382F568525AD}">
      <dgm:prSet/>
      <dgm:spPr/>
      <dgm:t>
        <a:bodyPr/>
        <a:lstStyle/>
        <a:p>
          <a:endParaRPr lang="en-GB"/>
        </a:p>
      </dgm:t>
    </dgm:pt>
    <dgm:pt modelId="{60DEF965-8D48-47D3-ACA3-F24CF8D12277}">
      <dgm:prSet phldrT="[Text]"/>
      <dgm:spPr/>
      <dgm:t>
        <a:bodyPr/>
        <a:lstStyle/>
        <a:p>
          <a:r>
            <a:rPr lang="en-GB" dirty="0"/>
            <a:t>DHW fuel</a:t>
          </a:r>
        </a:p>
      </dgm:t>
    </dgm:pt>
    <dgm:pt modelId="{5A25C683-1E8D-43A3-BFD1-E450721998E6}" type="parTrans" cxnId="{21921757-A670-4D99-8E86-1B4CC2BA6635}">
      <dgm:prSet/>
      <dgm:spPr/>
      <dgm:t>
        <a:bodyPr/>
        <a:lstStyle/>
        <a:p>
          <a:endParaRPr lang="en-GB"/>
        </a:p>
      </dgm:t>
    </dgm:pt>
    <dgm:pt modelId="{D0D44CFC-4752-45CB-B257-408160FD15E9}" type="sibTrans" cxnId="{21921757-A670-4D99-8E86-1B4CC2BA6635}">
      <dgm:prSet/>
      <dgm:spPr/>
      <dgm:t>
        <a:bodyPr/>
        <a:lstStyle/>
        <a:p>
          <a:endParaRPr lang="en-GB"/>
        </a:p>
      </dgm:t>
    </dgm:pt>
    <dgm:pt modelId="{46DF9FC6-9DDD-482D-9555-3274AD036DF8}">
      <dgm:prSet/>
      <dgm:spPr/>
      <dgm:t>
        <a:bodyPr/>
        <a:lstStyle/>
        <a:p>
          <a:r>
            <a:rPr lang="en-GB" dirty="0"/>
            <a:t>Era</a:t>
          </a:r>
        </a:p>
      </dgm:t>
    </dgm:pt>
    <dgm:pt modelId="{7A0E3B56-6CE3-48A3-AE60-B3FA2025172D}" type="parTrans" cxnId="{02EDC9EA-6F12-42CA-8C51-9C5F6CE5B453}">
      <dgm:prSet/>
      <dgm:spPr/>
      <dgm:t>
        <a:bodyPr/>
        <a:lstStyle/>
        <a:p>
          <a:endParaRPr lang="en-GB"/>
        </a:p>
      </dgm:t>
    </dgm:pt>
    <dgm:pt modelId="{0720FB64-17B5-4CC9-A044-0D8EAFDE2138}" type="sibTrans" cxnId="{02EDC9EA-6F12-42CA-8C51-9C5F6CE5B453}">
      <dgm:prSet/>
      <dgm:spPr/>
      <dgm:t>
        <a:bodyPr/>
        <a:lstStyle/>
        <a:p>
          <a:endParaRPr lang="en-GB"/>
        </a:p>
      </dgm:t>
    </dgm:pt>
    <dgm:pt modelId="{1F44AA4F-C3DB-4C1C-93E0-461F1871AE39}">
      <dgm:prSet/>
      <dgm:spPr/>
      <dgm:t>
        <a:bodyPr/>
        <a:lstStyle/>
        <a:p>
          <a:r>
            <a:rPr lang="en-GB" dirty="0"/>
            <a:t>HVAC type</a:t>
          </a:r>
        </a:p>
      </dgm:t>
    </dgm:pt>
    <dgm:pt modelId="{C809CE35-06AB-4033-82BD-7B6DE0B6650B}" type="parTrans" cxnId="{53506923-C702-47A0-82E6-B2624626D530}">
      <dgm:prSet/>
      <dgm:spPr/>
      <dgm:t>
        <a:bodyPr/>
        <a:lstStyle/>
        <a:p>
          <a:endParaRPr lang="en-GB"/>
        </a:p>
      </dgm:t>
    </dgm:pt>
    <dgm:pt modelId="{100B7F6A-54FA-42A6-912A-86927CF86EEF}" type="sibTrans" cxnId="{53506923-C702-47A0-82E6-B2624626D530}">
      <dgm:prSet/>
      <dgm:spPr/>
      <dgm:t>
        <a:bodyPr/>
        <a:lstStyle/>
        <a:p>
          <a:endParaRPr lang="en-GB"/>
        </a:p>
      </dgm:t>
    </dgm:pt>
    <dgm:pt modelId="{F7492EBC-4098-4AF7-B240-FCD60596D97D}">
      <dgm:prSet/>
      <dgm:spPr/>
      <dgm:t>
        <a:bodyPr/>
        <a:lstStyle/>
        <a:p>
          <a:r>
            <a:rPr lang="en-GB" dirty="0"/>
            <a:t>DHW type</a:t>
          </a:r>
        </a:p>
      </dgm:t>
    </dgm:pt>
    <dgm:pt modelId="{DCEB5C5E-10BF-4946-A337-9F4C425388DC}" type="parTrans" cxnId="{DA24E9EE-C367-45C1-B4E2-A79DDBF2FE07}">
      <dgm:prSet/>
      <dgm:spPr/>
      <dgm:t>
        <a:bodyPr/>
        <a:lstStyle/>
        <a:p>
          <a:endParaRPr lang="en-GB"/>
        </a:p>
      </dgm:t>
    </dgm:pt>
    <dgm:pt modelId="{8D0A6705-D49A-4701-8346-357534852980}" type="sibTrans" cxnId="{DA24E9EE-C367-45C1-B4E2-A79DDBF2FE07}">
      <dgm:prSet/>
      <dgm:spPr/>
      <dgm:t>
        <a:bodyPr/>
        <a:lstStyle/>
        <a:p>
          <a:endParaRPr lang="en-GB"/>
        </a:p>
      </dgm:t>
    </dgm:pt>
    <dgm:pt modelId="{35DEF798-C9FC-4568-9294-E4A450CF77E5}">
      <dgm:prSet/>
      <dgm:spPr/>
      <dgm:t>
        <a:bodyPr/>
        <a:lstStyle/>
        <a:p>
          <a:r>
            <a:rPr lang="en-GB" dirty="0"/>
            <a:t>Climate zone</a:t>
          </a:r>
        </a:p>
      </dgm:t>
    </dgm:pt>
    <dgm:pt modelId="{56B13FAF-BF96-48A0-8CEC-CFC7BBD13682}" type="sibTrans" cxnId="{A9EF39A5-D61C-4976-AD88-A4233DF9CE3A}">
      <dgm:prSet/>
      <dgm:spPr/>
      <dgm:t>
        <a:bodyPr/>
        <a:lstStyle/>
        <a:p>
          <a:endParaRPr lang="en-GB"/>
        </a:p>
      </dgm:t>
    </dgm:pt>
    <dgm:pt modelId="{B0874DB8-D436-4EBF-B9BF-A8F0C215E12E}" type="parTrans" cxnId="{A9EF39A5-D61C-4976-AD88-A4233DF9CE3A}">
      <dgm:prSet/>
      <dgm:spPr/>
      <dgm:t>
        <a:bodyPr/>
        <a:lstStyle/>
        <a:p>
          <a:endParaRPr lang="en-GB"/>
        </a:p>
      </dgm:t>
    </dgm:pt>
    <dgm:pt modelId="{420596BC-F012-4890-AA8C-A8C34EA8CAEB}">
      <dgm:prSet/>
      <dgm:spPr/>
      <dgm:t>
        <a:bodyPr/>
        <a:lstStyle/>
        <a:p>
          <a:r>
            <a:rPr lang="en-GB" dirty="0"/>
            <a:t>Era</a:t>
          </a:r>
        </a:p>
      </dgm:t>
    </dgm:pt>
    <dgm:pt modelId="{9FFE5A6C-952D-4103-B994-AC0C46D57E9C}" type="parTrans" cxnId="{5FDA9AC9-7CBC-4DA7-8B1F-BD8574855E18}">
      <dgm:prSet/>
      <dgm:spPr/>
      <dgm:t>
        <a:bodyPr/>
        <a:lstStyle/>
        <a:p>
          <a:endParaRPr lang="en-GB"/>
        </a:p>
      </dgm:t>
    </dgm:pt>
    <dgm:pt modelId="{A3B33C01-CE62-4C1B-A6DB-F3721144F584}" type="sibTrans" cxnId="{5FDA9AC9-7CBC-4DA7-8B1F-BD8574855E18}">
      <dgm:prSet/>
      <dgm:spPr/>
      <dgm:t>
        <a:bodyPr/>
        <a:lstStyle/>
        <a:p>
          <a:endParaRPr lang="en-GB"/>
        </a:p>
      </dgm:t>
    </dgm:pt>
    <dgm:pt modelId="{BE1CB632-2C6D-4F6E-86D5-2E01679C023B}">
      <dgm:prSet/>
      <dgm:spPr/>
      <dgm:t>
        <a:bodyPr/>
        <a:lstStyle/>
        <a:p>
          <a:r>
            <a:rPr lang="en-GB" dirty="0"/>
            <a:t>Climate zone</a:t>
          </a:r>
        </a:p>
      </dgm:t>
    </dgm:pt>
    <dgm:pt modelId="{751FC86D-60FF-49D1-977F-3957505B6697}" type="parTrans" cxnId="{93709A0F-3553-4F33-8B17-822E90F17B29}">
      <dgm:prSet/>
      <dgm:spPr/>
      <dgm:t>
        <a:bodyPr/>
        <a:lstStyle/>
        <a:p>
          <a:endParaRPr lang="en-GB"/>
        </a:p>
      </dgm:t>
    </dgm:pt>
    <dgm:pt modelId="{2BF5C06B-6263-41A7-A7FE-887204E9F908}" type="sibTrans" cxnId="{93709A0F-3553-4F33-8B17-822E90F17B29}">
      <dgm:prSet/>
      <dgm:spPr/>
      <dgm:t>
        <a:bodyPr/>
        <a:lstStyle/>
        <a:p>
          <a:endParaRPr lang="en-GB"/>
        </a:p>
      </dgm:t>
    </dgm:pt>
    <dgm:pt modelId="{9CE80B1E-19FA-4ED4-8C0D-4AD8161CAF3F}">
      <dgm:prSet/>
      <dgm:spPr/>
      <dgm:t>
        <a:bodyPr/>
        <a:lstStyle/>
        <a:p>
          <a:r>
            <a:rPr lang="en-GB" dirty="0"/>
            <a:t>HVAC type</a:t>
          </a:r>
        </a:p>
      </dgm:t>
    </dgm:pt>
    <dgm:pt modelId="{1B8C1225-961F-4400-87DE-D8F354A25DDC}" type="parTrans" cxnId="{26FCE55B-CDF3-4E25-84BA-5331B8A2923C}">
      <dgm:prSet/>
      <dgm:spPr/>
      <dgm:t>
        <a:bodyPr/>
        <a:lstStyle/>
        <a:p>
          <a:endParaRPr lang="en-GB"/>
        </a:p>
      </dgm:t>
    </dgm:pt>
    <dgm:pt modelId="{F8967DD8-5F20-44EF-A1D0-AB58C6434D7F}" type="sibTrans" cxnId="{26FCE55B-CDF3-4E25-84BA-5331B8A2923C}">
      <dgm:prSet/>
      <dgm:spPr/>
      <dgm:t>
        <a:bodyPr/>
        <a:lstStyle/>
        <a:p>
          <a:endParaRPr lang="en-GB"/>
        </a:p>
      </dgm:t>
    </dgm:pt>
    <dgm:pt modelId="{40C1056A-21F5-4F57-B9B7-0F98EB99A69C}">
      <dgm:prSet/>
      <dgm:spPr/>
      <dgm:t>
        <a:bodyPr/>
        <a:lstStyle/>
        <a:p>
          <a:r>
            <a:rPr lang="en-GB" dirty="0"/>
            <a:t>DHW type</a:t>
          </a:r>
        </a:p>
      </dgm:t>
    </dgm:pt>
    <dgm:pt modelId="{07402565-2B85-4D64-9948-EA9913AEC5AA}" type="parTrans" cxnId="{2A5A4E41-0CCD-4E42-8123-B65E964082A3}">
      <dgm:prSet/>
      <dgm:spPr/>
      <dgm:t>
        <a:bodyPr/>
        <a:lstStyle/>
        <a:p>
          <a:endParaRPr lang="en-GB"/>
        </a:p>
      </dgm:t>
    </dgm:pt>
    <dgm:pt modelId="{36009B4A-7CA6-401B-AD81-47A2205ED5B8}" type="sibTrans" cxnId="{2A5A4E41-0CCD-4E42-8123-B65E964082A3}">
      <dgm:prSet/>
      <dgm:spPr/>
      <dgm:t>
        <a:bodyPr/>
        <a:lstStyle/>
        <a:p>
          <a:endParaRPr lang="en-GB"/>
        </a:p>
      </dgm:t>
    </dgm:pt>
    <dgm:pt modelId="{3C70EF80-3AB9-4A8D-8B57-B3CE50E17890}">
      <dgm:prSet phldrT="[Text]"/>
      <dgm:spPr/>
      <dgm:t>
        <a:bodyPr/>
        <a:lstStyle/>
        <a:p>
          <a:r>
            <a:rPr lang="en-GB" dirty="0"/>
            <a:t>Building type</a:t>
          </a:r>
        </a:p>
      </dgm:t>
    </dgm:pt>
    <dgm:pt modelId="{4108B2C0-516B-48C8-A631-5594D74479C1}" type="parTrans" cxnId="{4B0FCE27-CA94-4B90-BADC-570513D06C0E}">
      <dgm:prSet/>
      <dgm:spPr/>
      <dgm:t>
        <a:bodyPr/>
        <a:lstStyle/>
        <a:p>
          <a:endParaRPr lang="en-GB"/>
        </a:p>
      </dgm:t>
    </dgm:pt>
    <dgm:pt modelId="{B5CFF5CA-5D45-40D5-980E-095C12341C9C}" type="sibTrans" cxnId="{4B0FCE27-CA94-4B90-BADC-570513D06C0E}">
      <dgm:prSet/>
      <dgm:spPr/>
      <dgm:t>
        <a:bodyPr/>
        <a:lstStyle/>
        <a:p>
          <a:endParaRPr lang="en-GB"/>
        </a:p>
      </dgm:t>
    </dgm:pt>
    <dgm:pt modelId="{5986DB83-AD82-4C34-BC35-BC24D9E030F1}">
      <dgm:prSet/>
      <dgm:spPr/>
      <dgm:t>
        <a:bodyPr/>
        <a:lstStyle/>
        <a:p>
          <a:r>
            <a:rPr lang="en-GB" dirty="0"/>
            <a:t>Building type</a:t>
          </a:r>
        </a:p>
      </dgm:t>
    </dgm:pt>
    <dgm:pt modelId="{E300C56B-77DF-4CAA-80F5-494B4B23C088}" type="parTrans" cxnId="{FDCE2FF6-29D3-49E5-AA07-271BEC8B24D8}">
      <dgm:prSet/>
      <dgm:spPr/>
      <dgm:t>
        <a:bodyPr/>
        <a:lstStyle/>
        <a:p>
          <a:endParaRPr lang="en-GB"/>
        </a:p>
      </dgm:t>
    </dgm:pt>
    <dgm:pt modelId="{D002CCA6-DAD1-4A9E-B63B-5089F95A5F08}" type="sibTrans" cxnId="{FDCE2FF6-29D3-49E5-AA07-271BEC8B24D8}">
      <dgm:prSet/>
      <dgm:spPr/>
      <dgm:t>
        <a:bodyPr/>
        <a:lstStyle/>
        <a:p>
          <a:endParaRPr lang="en-GB"/>
        </a:p>
      </dgm:t>
    </dgm:pt>
    <dgm:pt modelId="{A488E37D-6E57-411C-9850-1529568B352B}">
      <dgm:prSet/>
      <dgm:spPr/>
      <dgm:t>
        <a:bodyPr/>
        <a:lstStyle/>
        <a:p>
          <a:r>
            <a:rPr lang="en-GB" dirty="0"/>
            <a:t>Building type</a:t>
          </a:r>
        </a:p>
      </dgm:t>
    </dgm:pt>
    <dgm:pt modelId="{11F007E8-5BCD-44B0-9CA0-788E82536A65}" type="parTrans" cxnId="{5C4BB95A-4B58-4EDF-9DB0-75A484AB6343}">
      <dgm:prSet/>
      <dgm:spPr/>
      <dgm:t>
        <a:bodyPr/>
        <a:lstStyle/>
        <a:p>
          <a:endParaRPr lang="en-GB"/>
        </a:p>
      </dgm:t>
    </dgm:pt>
    <dgm:pt modelId="{E46014E1-22E0-4B6E-9D3E-7F2B146CC5C1}" type="sibTrans" cxnId="{5C4BB95A-4B58-4EDF-9DB0-75A484AB6343}">
      <dgm:prSet/>
      <dgm:spPr/>
      <dgm:t>
        <a:bodyPr/>
        <a:lstStyle/>
        <a:p>
          <a:endParaRPr lang="en-GB"/>
        </a:p>
      </dgm:t>
    </dgm:pt>
    <dgm:pt modelId="{F510D9A6-6D96-4466-9F0C-FB95D1FCA1DA}">
      <dgm:prSet phldrT="[Text]" custT="1"/>
      <dgm:spPr/>
      <dgm:t>
        <a:bodyPr/>
        <a:lstStyle/>
        <a:p>
          <a:r>
            <a:rPr lang="en-GB" sz="1000"/>
            <a:t>Building Character-istics</a:t>
          </a:r>
          <a:endParaRPr lang="en-GB" sz="1000" dirty="0"/>
        </a:p>
      </dgm:t>
    </dgm:pt>
    <dgm:pt modelId="{F14FD5C5-F7F0-42FE-8432-7A548F2376E1}" type="parTrans" cxnId="{4A6C3667-015E-4B1C-9195-A3C2324DA967}">
      <dgm:prSet/>
      <dgm:spPr/>
      <dgm:t>
        <a:bodyPr/>
        <a:lstStyle/>
        <a:p>
          <a:endParaRPr lang="en-GB"/>
        </a:p>
      </dgm:t>
    </dgm:pt>
    <dgm:pt modelId="{DDAEFD64-5CF2-45BD-A458-07C7F84AFE81}" type="sibTrans" cxnId="{4A6C3667-015E-4B1C-9195-A3C2324DA967}">
      <dgm:prSet/>
      <dgm:spPr/>
      <dgm:t>
        <a:bodyPr/>
        <a:lstStyle/>
        <a:p>
          <a:endParaRPr lang="en-GB"/>
        </a:p>
      </dgm:t>
    </dgm:pt>
    <dgm:pt modelId="{6D2774E7-D71F-4C92-9D52-AED50B806DAE}">
      <dgm:prSet phldrT="[Text]"/>
      <dgm:spPr/>
      <dgm:t>
        <a:bodyPr/>
        <a:lstStyle/>
        <a:p>
          <a:r>
            <a:rPr lang="en-GB" dirty="0"/>
            <a:t>1975</a:t>
          </a:r>
        </a:p>
      </dgm:t>
    </dgm:pt>
    <dgm:pt modelId="{BEA1EB9E-A79D-4902-8A4A-1D5949B08202}" type="parTrans" cxnId="{9C4D7D9E-3820-4FE6-80B1-51ABB4F15926}">
      <dgm:prSet/>
      <dgm:spPr/>
      <dgm:t>
        <a:bodyPr/>
        <a:lstStyle/>
        <a:p>
          <a:endParaRPr lang="en-GB"/>
        </a:p>
      </dgm:t>
    </dgm:pt>
    <dgm:pt modelId="{EBF37127-BAB1-4580-96B6-EE30C33BC26F}" type="sibTrans" cxnId="{9C4D7D9E-3820-4FE6-80B1-51ABB4F15926}">
      <dgm:prSet/>
      <dgm:spPr/>
      <dgm:t>
        <a:bodyPr/>
        <a:lstStyle/>
        <a:p>
          <a:endParaRPr lang="en-GB"/>
        </a:p>
      </dgm:t>
    </dgm:pt>
    <dgm:pt modelId="{E4D023AC-D360-4933-8031-5F56E1A8DF0B}">
      <dgm:prSet phldrT="[Text]"/>
      <dgm:spPr/>
      <dgm:t>
        <a:bodyPr/>
        <a:lstStyle/>
        <a:p>
          <a:r>
            <a:rPr lang="en-GB" dirty="0"/>
            <a:t>1985</a:t>
          </a:r>
        </a:p>
      </dgm:t>
    </dgm:pt>
    <dgm:pt modelId="{4E0AD922-DAA1-4B3A-B1A7-8B13B2C9F145}" type="parTrans" cxnId="{7DF43E91-93C2-4CB6-917C-2409DCA754AB}">
      <dgm:prSet/>
      <dgm:spPr/>
      <dgm:t>
        <a:bodyPr/>
        <a:lstStyle/>
        <a:p>
          <a:endParaRPr lang="en-GB"/>
        </a:p>
      </dgm:t>
    </dgm:pt>
    <dgm:pt modelId="{3911B241-0D35-4E53-8640-6A24B866E26D}" type="sibTrans" cxnId="{7DF43E91-93C2-4CB6-917C-2409DCA754AB}">
      <dgm:prSet/>
      <dgm:spPr/>
      <dgm:t>
        <a:bodyPr/>
        <a:lstStyle/>
        <a:p>
          <a:endParaRPr lang="en-GB"/>
        </a:p>
      </dgm:t>
    </dgm:pt>
    <dgm:pt modelId="{34733EC2-ACB3-47F2-90B8-3D6C373C7E1C}">
      <dgm:prSet phldrT="[Text]"/>
      <dgm:spPr/>
      <dgm:t>
        <a:bodyPr/>
        <a:lstStyle/>
        <a:p>
          <a:r>
            <a:rPr lang="en-GB" dirty="0"/>
            <a:t>1996</a:t>
          </a:r>
        </a:p>
      </dgm:t>
    </dgm:pt>
    <dgm:pt modelId="{07800E60-31C9-4D52-B3B3-C842B16385C0}" type="parTrans" cxnId="{CF8B64F1-ACCF-41D0-8112-E543FECA740D}">
      <dgm:prSet/>
      <dgm:spPr/>
      <dgm:t>
        <a:bodyPr/>
        <a:lstStyle/>
        <a:p>
          <a:endParaRPr lang="en-GB"/>
        </a:p>
      </dgm:t>
    </dgm:pt>
    <dgm:pt modelId="{909FBBDC-470B-4AF0-952D-21AFA06AC4E3}" type="sibTrans" cxnId="{CF8B64F1-ACCF-41D0-8112-E543FECA740D}">
      <dgm:prSet/>
      <dgm:spPr/>
      <dgm:t>
        <a:bodyPr/>
        <a:lstStyle/>
        <a:p>
          <a:endParaRPr lang="en-GB"/>
        </a:p>
      </dgm:t>
    </dgm:pt>
    <dgm:pt modelId="{C01CFACE-DBA3-4F74-BC7B-96D7D8BB214B}">
      <dgm:prSet phldrT="[Text]"/>
      <dgm:spPr/>
      <dgm:t>
        <a:bodyPr/>
        <a:lstStyle/>
        <a:p>
          <a:r>
            <a:rPr lang="en-GB" dirty="0"/>
            <a:t>2003</a:t>
          </a:r>
        </a:p>
      </dgm:t>
    </dgm:pt>
    <dgm:pt modelId="{B74626A2-1A93-4C39-9E2A-0C0D8E8D9CB9}" type="parTrans" cxnId="{D8842239-179F-4336-ADD4-84A78E0B370B}">
      <dgm:prSet/>
      <dgm:spPr/>
      <dgm:t>
        <a:bodyPr/>
        <a:lstStyle/>
        <a:p>
          <a:endParaRPr lang="en-GB"/>
        </a:p>
      </dgm:t>
    </dgm:pt>
    <dgm:pt modelId="{E8F38B45-70BF-48B3-8B1E-C7A44BD58781}" type="sibTrans" cxnId="{D8842239-179F-4336-ADD4-84A78E0B370B}">
      <dgm:prSet/>
      <dgm:spPr/>
      <dgm:t>
        <a:bodyPr/>
        <a:lstStyle/>
        <a:p>
          <a:endParaRPr lang="en-GB"/>
        </a:p>
      </dgm:t>
    </dgm:pt>
    <dgm:pt modelId="{B224FE59-93B8-4FC4-B363-BC7F8F159836}">
      <dgm:prSet custT="1"/>
      <dgm:spPr/>
      <dgm:t>
        <a:bodyPr/>
        <a:lstStyle/>
        <a:p>
          <a:r>
            <a:rPr lang="en-GB" sz="1000" dirty="0"/>
            <a:t>Final Data for DEER</a:t>
          </a:r>
        </a:p>
      </dgm:t>
    </dgm:pt>
    <dgm:pt modelId="{AB756363-1F98-45F8-A458-9E659AA8B138}" type="parTrans" cxnId="{04BD7FAA-F533-41E6-ACF5-97992CE3A7E3}">
      <dgm:prSet/>
      <dgm:spPr/>
      <dgm:t>
        <a:bodyPr/>
        <a:lstStyle/>
        <a:p>
          <a:endParaRPr lang="en-GB"/>
        </a:p>
      </dgm:t>
    </dgm:pt>
    <dgm:pt modelId="{FBE1F0AD-FB05-4B52-8E8F-F2FDF9D83159}" type="sibTrans" cxnId="{04BD7FAA-F533-41E6-ACF5-97992CE3A7E3}">
      <dgm:prSet/>
      <dgm:spPr/>
      <dgm:t>
        <a:bodyPr/>
        <a:lstStyle/>
        <a:p>
          <a:endParaRPr lang="en-GB"/>
        </a:p>
      </dgm:t>
    </dgm:pt>
    <dgm:pt modelId="{7B59574A-232F-4BA1-AAEE-9D73603617DE}">
      <dgm:prSet/>
      <dgm:spPr/>
      <dgm:t>
        <a:bodyPr/>
        <a:lstStyle/>
        <a:p>
          <a:r>
            <a:rPr lang="en-GB" dirty="0"/>
            <a:t>by:</a:t>
          </a:r>
        </a:p>
      </dgm:t>
    </dgm:pt>
    <dgm:pt modelId="{A7121D3F-5972-4E90-B2EA-4417150A5858}" type="parTrans" cxnId="{67A98085-47D5-4DD5-84BB-D0E2586E09F3}">
      <dgm:prSet/>
      <dgm:spPr/>
      <dgm:t>
        <a:bodyPr/>
        <a:lstStyle/>
        <a:p>
          <a:endParaRPr lang="en-GB"/>
        </a:p>
      </dgm:t>
    </dgm:pt>
    <dgm:pt modelId="{11BAC85B-BE9E-4722-B867-5A91EBFA421E}" type="sibTrans" cxnId="{67A98085-47D5-4DD5-84BB-D0E2586E09F3}">
      <dgm:prSet/>
      <dgm:spPr/>
      <dgm:t>
        <a:bodyPr/>
        <a:lstStyle/>
        <a:p>
          <a:endParaRPr lang="en-GB"/>
        </a:p>
      </dgm:t>
    </dgm:pt>
    <dgm:pt modelId="{9DA06E60-A67C-4DEA-BE47-DF3D4E154F7F}">
      <dgm:prSet/>
      <dgm:spPr/>
      <dgm:t>
        <a:bodyPr/>
        <a:lstStyle/>
        <a:p>
          <a:r>
            <a:rPr lang="en-GB" dirty="0"/>
            <a:t>Era</a:t>
          </a:r>
        </a:p>
      </dgm:t>
    </dgm:pt>
    <dgm:pt modelId="{2BBF49A6-C12C-4B4A-9C8C-373BADE65980}" type="parTrans" cxnId="{DC0AD91A-6691-4FC7-B891-09D00FC6E204}">
      <dgm:prSet/>
      <dgm:spPr/>
      <dgm:t>
        <a:bodyPr/>
        <a:lstStyle/>
        <a:p>
          <a:endParaRPr lang="en-GB"/>
        </a:p>
      </dgm:t>
    </dgm:pt>
    <dgm:pt modelId="{1617E642-D608-4544-9105-0452A5A4BFFE}" type="sibTrans" cxnId="{DC0AD91A-6691-4FC7-B891-09D00FC6E204}">
      <dgm:prSet/>
      <dgm:spPr/>
      <dgm:t>
        <a:bodyPr/>
        <a:lstStyle/>
        <a:p>
          <a:endParaRPr lang="en-GB"/>
        </a:p>
      </dgm:t>
    </dgm:pt>
    <dgm:pt modelId="{7F30CFC5-273D-4598-9391-65BCE0116356}">
      <dgm:prSet/>
      <dgm:spPr/>
      <dgm:t>
        <a:bodyPr/>
        <a:lstStyle/>
        <a:p>
          <a:r>
            <a:rPr lang="en-GB" dirty="0"/>
            <a:t>Climate zone</a:t>
          </a:r>
        </a:p>
      </dgm:t>
    </dgm:pt>
    <dgm:pt modelId="{A6E0DF6D-8EC6-481A-A547-86CCFF94A751}" type="parTrans" cxnId="{597DF47C-FE0E-4555-AEBB-BD0F9289F4D6}">
      <dgm:prSet/>
      <dgm:spPr/>
      <dgm:t>
        <a:bodyPr/>
        <a:lstStyle/>
        <a:p>
          <a:endParaRPr lang="en-GB"/>
        </a:p>
      </dgm:t>
    </dgm:pt>
    <dgm:pt modelId="{205D68F5-A8E7-4BFF-8638-04AFE39D51F2}" type="sibTrans" cxnId="{597DF47C-FE0E-4555-AEBB-BD0F9289F4D6}">
      <dgm:prSet/>
      <dgm:spPr/>
      <dgm:t>
        <a:bodyPr/>
        <a:lstStyle/>
        <a:p>
          <a:endParaRPr lang="en-GB"/>
        </a:p>
      </dgm:t>
    </dgm:pt>
    <dgm:pt modelId="{30D98E07-2DBE-4B0B-9D51-A787E56ADC29}">
      <dgm:prSet/>
      <dgm:spPr/>
      <dgm:t>
        <a:bodyPr/>
        <a:lstStyle/>
        <a:p>
          <a:r>
            <a:rPr lang="en-GB" dirty="0"/>
            <a:t>Building type</a:t>
          </a:r>
        </a:p>
      </dgm:t>
    </dgm:pt>
    <dgm:pt modelId="{87D37B8C-DA9C-4D04-B3CC-D8A972A98431}" type="parTrans" cxnId="{6E820BC1-0ADE-4F15-808F-D5665273220D}">
      <dgm:prSet/>
      <dgm:spPr/>
      <dgm:t>
        <a:bodyPr/>
        <a:lstStyle/>
        <a:p>
          <a:endParaRPr lang="en-GB"/>
        </a:p>
      </dgm:t>
    </dgm:pt>
    <dgm:pt modelId="{B753F14F-49E9-452F-BF3A-E0230C491BB7}" type="sibTrans" cxnId="{6E820BC1-0ADE-4F15-808F-D5665273220D}">
      <dgm:prSet/>
      <dgm:spPr/>
      <dgm:t>
        <a:bodyPr/>
        <a:lstStyle/>
        <a:p>
          <a:endParaRPr lang="en-GB"/>
        </a:p>
      </dgm:t>
    </dgm:pt>
    <dgm:pt modelId="{C5A4B0D1-AFBD-4E98-A08B-F43F0D86FB8E}">
      <dgm:prSet/>
      <dgm:spPr/>
      <dgm:t>
        <a:bodyPr/>
        <a:lstStyle/>
        <a:p>
          <a:r>
            <a:rPr lang="en-GB" dirty="0"/>
            <a:t>HVAC type</a:t>
          </a:r>
        </a:p>
      </dgm:t>
    </dgm:pt>
    <dgm:pt modelId="{4442E180-9161-44DB-B988-B06EA4D5F319}" type="parTrans" cxnId="{72426248-9C57-43E2-82CC-A6A08AAFEC6F}">
      <dgm:prSet/>
      <dgm:spPr/>
      <dgm:t>
        <a:bodyPr/>
        <a:lstStyle/>
        <a:p>
          <a:endParaRPr lang="en-GB"/>
        </a:p>
      </dgm:t>
    </dgm:pt>
    <dgm:pt modelId="{F82F9AD0-6A01-4004-B8AD-D3399E643ADC}" type="sibTrans" cxnId="{72426248-9C57-43E2-82CC-A6A08AAFEC6F}">
      <dgm:prSet/>
      <dgm:spPr/>
      <dgm:t>
        <a:bodyPr/>
        <a:lstStyle/>
        <a:p>
          <a:endParaRPr lang="en-GB"/>
        </a:p>
      </dgm:t>
    </dgm:pt>
    <dgm:pt modelId="{9EE774B1-17B2-45EA-9547-6E8CC30A8E22}">
      <dgm:prSet/>
      <dgm:spPr/>
      <dgm:t>
        <a:bodyPr/>
        <a:lstStyle/>
        <a:p>
          <a:r>
            <a:rPr lang="en-GB" dirty="0"/>
            <a:t>DHW type</a:t>
          </a:r>
        </a:p>
      </dgm:t>
    </dgm:pt>
    <dgm:pt modelId="{6CBBEE50-D0D0-448A-9DFD-76CBC729D5A9}" type="parTrans" cxnId="{D481EDE3-57BD-4AE7-9819-59B42EEE1CF7}">
      <dgm:prSet/>
      <dgm:spPr/>
      <dgm:t>
        <a:bodyPr/>
        <a:lstStyle/>
        <a:p>
          <a:endParaRPr lang="en-GB"/>
        </a:p>
      </dgm:t>
    </dgm:pt>
    <dgm:pt modelId="{66B82383-5BDA-47D5-9AA2-6BF2EF8DF70A}" type="sibTrans" cxnId="{D481EDE3-57BD-4AE7-9819-59B42EEE1CF7}">
      <dgm:prSet/>
      <dgm:spPr/>
      <dgm:t>
        <a:bodyPr/>
        <a:lstStyle/>
        <a:p>
          <a:endParaRPr lang="en-GB"/>
        </a:p>
      </dgm:t>
    </dgm:pt>
    <dgm:pt modelId="{5EA896E7-14D9-4A5C-877E-F76DD7F5B6E9}">
      <dgm:prSet phldrT="[Text]"/>
      <dgm:spPr/>
      <dgm:t>
        <a:bodyPr/>
        <a:lstStyle/>
        <a:p>
          <a:r>
            <a:rPr lang="en-GB" dirty="0"/>
            <a:t>by Vintage:</a:t>
          </a:r>
        </a:p>
      </dgm:t>
    </dgm:pt>
    <dgm:pt modelId="{CD670498-49A9-4AE3-A8F4-4B6592BCB1F4}" type="parTrans" cxnId="{48A0B263-5636-44B1-A6DA-833950684EDA}">
      <dgm:prSet/>
      <dgm:spPr/>
      <dgm:t>
        <a:bodyPr/>
        <a:lstStyle/>
        <a:p>
          <a:endParaRPr lang="en-GB"/>
        </a:p>
      </dgm:t>
    </dgm:pt>
    <dgm:pt modelId="{7D46AA53-DC5E-4DCF-A5D6-983755EED918}" type="sibTrans" cxnId="{48A0B263-5636-44B1-A6DA-833950684EDA}">
      <dgm:prSet/>
      <dgm:spPr/>
      <dgm:t>
        <a:bodyPr/>
        <a:lstStyle/>
        <a:p>
          <a:endParaRPr lang="en-GB"/>
        </a:p>
      </dgm:t>
    </dgm:pt>
    <dgm:pt modelId="{C4293AB8-AA6A-471D-A913-E15FD6863CEF}" type="pres">
      <dgm:prSet presAssocID="{110F34F0-7E36-4CBF-9A15-762F0D0C60B0}" presName="theList" presStyleCnt="0">
        <dgm:presLayoutVars>
          <dgm:dir/>
          <dgm:animLvl val="lvl"/>
          <dgm:resizeHandles val="exact"/>
        </dgm:presLayoutVars>
      </dgm:prSet>
      <dgm:spPr/>
    </dgm:pt>
    <dgm:pt modelId="{E53881D2-F79D-4144-BEDB-EC6B519C1463}" type="pres">
      <dgm:prSet presAssocID="{F510D9A6-6D96-4466-9F0C-FB95D1FCA1DA}" presName="compNode" presStyleCnt="0"/>
      <dgm:spPr/>
    </dgm:pt>
    <dgm:pt modelId="{3E5D207D-F836-4672-A0B5-A79CA3644ABA}" type="pres">
      <dgm:prSet presAssocID="{F510D9A6-6D96-4466-9F0C-FB95D1FCA1DA}" presName="noGeometry" presStyleCnt="0"/>
      <dgm:spPr/>
    </dgm:pt>
    <dgm:pt modelId="{41FC8625-D679-406E-87CA-416382E9DA6C}" type="pres">
      <dgm:prSet presAssocID="{F510D9A6-6D96-4466-9F0C-FB95D1FCA1DA}" presName="childTextVisible" presStyleLbl="bgAccFollowNode1" presStyleIdx="0" presStyleCnt="5">
        <dgm:presLayoutVars>
          <dgm:bulletEnabled val="1"/>
        </dgm:presLayoutVars>
      </dgm:prSet>
      <dgm:spPr/>
    </dgm:pt>
    <dgm:pt modelId="{9B27CA7B-7FF4-4065-8F70-D178722DEA02}" type="pres">
      <dgm:prSet presAssocID="{F510D9A6-6D96-4466-9F0C-FB95D1FCA1DA}" presName="childTextHidden" presStyleLbl="bgAccFollowNode1" presStyleIdx="0" presStyleCnt="5"/>
      <dgm:spPr/>
    </dgm:pt>
    <dgm:pt modelId="{576C5B97-74F9-4679-881D-29879AD46BA2}" type="pres">
      <dgm:prSet presAssocID="{F510D9A6-6D96-4466-9F0C-FB95D1FCA1DA}" presName="parentText" presStyleLbl="node1" presStyleIdx="0" presStyleCnt="5">
        <dgm:presLayoutVars>
          <dgm:chMax val="1"/>
          <dgm:bulletEnabled val="1"/>
        </dgm:presLayoutVars>
      </dgm:prSet>
      <dgm:spPr/>
    </dgm:pt>
    <dgm:pt modelId="{A4A34056-9173-454B-B068-B4BD52C75372}" type="pres">
      <dgm:prSet presAssocID="{F510D9A6-6D96-4466-9F0C-FB95D1FCA1DA}" presName="aSpace" presStyleCnt="0"/>
      <dgm:spPr/>
    </dgm:pt>
    <dgm:pt modelId="{83CB517F-346E-4C99-9731-6E74419CE8E9}" type="pres">
      <dgm:prSet presAssocID="{1766BB9F-1431-4589-984E-F4E63C3474FE}" presName="compNode" presStyleCnt="0"/>
      <dgm:spPr/>
    </dgm:pt>
    <dgm:pt modelId="{4725F2C6-C82A-489A-B8D5-E0DBDEA94C0F}" type="pres">
      <dgm:prSet presAssocID="{1766BB9F-1431-4589-984E-F4E63C3474FE}" presName="noGeometry" presStyleCnt="0"/>
      <dgm:spPr/>
    </dgm:pt>
    <dgm:pt modelId="{54655955-7770-4270-9AF8-8E7A072DB856}" type="pres">
      <dgm:prSet presAssocID="{1766BB9F-1431-4589-984E-F4E63C3474FE}" presName="childTextVisible" presStyleLbl="bgAccFollowNode1" presStyleIdx="1" presStyleCnt="5">
        <dgm:presLayoutVars>
          <dgm:bulletEnabled val="1"/>
        </dgm:presLayoutVars>
      </dgm:prSet>
      <dgm:spPr/>
    </dgm:pt>
    <dgm:pt modelId="{EE309FDE-AEA3-4E05-B28C-342E6ADF1323}" type="pres">
      <dgm:prSet presAssocID="{1766BB9F-1431-4589-984E-F4E63C3474FE}" presName="childTextHidden" presStyleLbl="bgAccFollowNode1" presStyleIdx="1" presStyleCnt="5"/>
      <dgm:spPr/>
    </dgm:pt>
    <dgm:pt modelId="{B05168ED-8472-4F78-87BE-0206E1690EEA}" type="pres">
      <dgm:prSet presAssocID="{1766BB9F-1431-4589-984E-F4E63C3474FE}" presName="parentText" presStyleLbl="node1" presStyleIdx="1" presStyleCnt="5">
        <dgm:presLayoutVars>
          <dgm:chMax val="1"/>
          <dgm:bulletEnabled val="1"/>
        </dgm:presLayoutVars>
      </dgm:prSet>
      <dgm:spPr/>
    </dgm:pt>
    <dgm:pt modelId="{DDC146B0-7968-4A20-8078-D7B9966D61D9}" type="pres">
      <dgm:prSet presAssocID="{1766BB9F-1431-4589-984E-F4E63C3474FE}" presName="aSpace" presStyleCnt="0"/>
      <dgm:spPr/>
    </dgm:pt>
    <dgm:pt modelId="{1A1CEA93-ED9F-46CC-ABF9-370A8A936A96}" type="pres">
      <dgm:prSet presAssocID="{B2523BC6-D4C0-4FAF-9942-F267C9EFD92A}" presName="compNode" presStyleCnt="0"/>
      <dgm:spPr/>
    </dgm:pt>
    <dgm:pt modelId="{A66B1D4D-233D-42F9-A854-DC8320DB4A5E}" type="pres">
      <dgm:prSet presAssocID="{B2523BC6-D4C0-4FAF-9942-F267C9EFD92A}" presName="noGeometry" presStyleCnt="0"/>
      <dgm:spPr/>
    </dgm:pt>
    <dgm:pt modelId="{8B31A29E-76F0-4C09-8CDE-16565C7EE767}" type="pres">
      <dgm:prSet presAssocID="{B2523BC6-D4C0-4FAF-9942-F267C9EFD92A}" presName="childTextVisible" presStyleLbl="bgAccFollowNode1" presStyleIdx="2" presStyleCnt="5">
        <dgm:presLayoutVars>
          <dgm:bulletEnabled val="1"/>
        </dgm:presLayoutVars>
      </dgm:prSet>
      <dgm:spPr/>
    </dgm:pt>
    <dgm:pt modelId="{33047AFE-4CA6-4A43-89DD-6A253765B138}" type="pres">
      <dgm:prSet presAssocID="{B2523BC6-D4C0-4FAF-9942-F267C9EFD92A}" presName="childTextHidden" presStyleLbl="bgAccFollowNode1" presStyleIdx="2" presStyleCnt="5"/>
      <dgm:spPr/>
    </dgm:pt>
    <dgm:pt modelId="{48EBAA0D-8662-4F27-8DA4-BD1D93ECB491}" type="pres">
      <dgm:prSet presAssocID="{B2523BC6-D4C0-4FAF-9942-F267C9EFD92A}" presName="parentText" presStyleLbl="node1" presStyleIdx="2" presStyleCnt="5">
        <dgm:presLayoutVars>
          <dgm:chMax val="1"/>
          <dgm:bulletEnabled val="1"/>
        </dgm:presLayoutVars>
      </dgm:prSet>
      <dgm:spPr/>
    </dgm:pt>
    <dgm:pt modelId="{90131DCF-3776-4214-8465-10140BBA4387}" type="pres">
      <dgm:prSet presAssocID="{B2523BC6-D4C0-4FAF-9942-F267C9EFD92A}" presName="aSpace" presStyleCnt="0"/>
      <dgm:spPr/>
    </dgm:pt>
    <dgm:pt modelId="{034F7B6F-B5A6-4BDB-A085-6DC93163A028}" type="pres">
      <dgm:prSet presAssocID="{8862302B-A6D0-4582-B66C-C941FF0FA95F}" presName="compNode" presStyleCnt="0"/>
      <dgm:spPr/>
    </dgm:pt>
    <dgm:pt modelId="{6A19BDE3-2ACE-4D2D-B4F5-F9FD3185347A}" type="pres">
      <dgm:prSet presAssocID="{8862302B-A6D0-4582-B66C-C941FF0FA95F}" presName="noGeometry" presStyleCnt="0"/>
      <dgm:spPr/>
    </dgm:pt>
    <dgm:pt modelId="{09C324DC-BDC3-43FE-93DE-7F9DD6C1B5BB}" type="pres">
      <dgm:prSet presAssocID="{8862302B-A6D0-4582-B66C-C941FF0FA95F}" presName="childTextVisible" presStyleLbl="bgAccFollowNode1" presStyleIdx="3" presStyleCnt="5">
        <dgm:presLayoutVars>
          <dgm:bulletEnabled val="1"/>
        </dgm:presLayoutVars>
      </dgm:prSet>
      <dgm:spPr/>
    </dgm:pt>
    <dgm:pt modelId="{8313388D-E192-4212-AAA9-C5DB226B9463}" type="pres">
      <dgm:prSet presAssocID="{8862302B-A6D0-4582-B66C-C941FF0FA95F}" presName="childTextHidden" presStyleLbl="bgAccFollowNode1" presStyleIdx="3" presStyleCnt="5"/>
      <dgm:spPr/>
    </dgm:pt>
    <dgm:pt modelId="{609327F8-9750-4CBF-96F2-D93E3D9A34F0}" type="pres">
      <dgm:prSet presAssocID="{8862302B-A6D0-4582-B66C-C941FF0FA95F}" presName="parentText" presStyleLbl="node1" presStyleIdx="3" presStyleCnt="5">
        <dgm:presLayoutVars>
          <dgm:chMax val="1"/>
          <dgm:bulletEnabled val="1"/>
        </dgm:presLayoutVars>
      </dgm:prSet>
      <dgm:spPr/>
    </dgm:pt>
    <dgm:pt modelId="{B286AC68-198C-46CD-B1F7-0601749D0901}" type="pres">
      <dgm:prSet presAssocID="{8862302B-A6D0-4582-B66C-C941FF0FA95F}" presName="aSpace" presStyleCnt="0"/>
      <dgm:spPr/>
    </dgm:pt>
    <dgm:pt modelId="{22893536-1A75-4EB2-9214-492696463E81}" type="pres">
      <dgm:prSet presAssocID="{B224FE59-93B8-4FC4-B363-BC7F8F159836}" presName="compNode" presStyleCnt="0"/>
      <dgm:spPr/>
    </dgm:pt>
    <dgm:pt modelId="{D7FAA7A3-500D-42A1-94D8-48A7884CDF1B}" type="pres">
      <dgm:prSet presAssocID="{B224FE59-93B8-4FC4-B363-BC7F8F159836}" presName="noGeometry" presStyleCnt="0"/>
      <dgm:spPr/>
    </dgm:pt>
    <dgm:pt modelId="{8F401C77-C516-4AB8-B7FA-81B6C879C264}" type="pres">
      <dgm:prSet presAssocID="{B224FE59-93B8-4FC4-B363-BC7F8F159836}" presName="childTextVisible" presStyleLbl="bgAccFollowNode1" presStyleIdx="4" presStyleCnt="5">
        <dgm:presLayoutVars>
          <dgm:bulletEnabled val="1"/>
        </dgm:presLayoutVars>
      </dgm:prSet>
      <dgm:spPr/>
    </dgm:pt>
    <dgm:pt modelId="{518833A8-BECC-4AF9-A5DD-20C9235EC5F0}" type="pres">
      <dgm:prSet presAssocID="{B224FE59-93B8-4FC4-B363-BC7F8F159836}" presName="childTextHidden" presStyleLbl="bgAccFollowNode1" presStyleIdx="4" presStyleCnt="5"/>
      <dgm:spPr/>
    </dgm:pt>
    <dgm:pt modelId="{30FC8FFD-2CED-4850-8289-80830D6DD242}" type="pres">
      <dgm:prSet presAssocID="{B224FE59-93B8-4FC4-B363-BC7F8F159836}" presName="parentText" presStyleLbl="node1" presStyleIdx="4" presStyleCnt="5">
        <dgm:presLayoutVars>
          <dgm:chMax val="1"/>
          <dgm:bulletEnabled val="1"/>
        </dgm:presLayoutVars>
      </dgm:prSet>
      <dgm:spPr/>
    </dgm:pt>
  </dgm:ptLst>
  <dgm:cxnLst>
    <dgm:cxn modelId="{676A6105-8428-48DF-9D33-3B082EF13E3D}" srcId="{110F34F0-7E36-4CBF-9A15-762F0D0C60B0}" destId="{8862302B-A6D0-4582-B66C-C941FF0FA95F}" srcOrd="3" destOrd="0" parTransId="{A09B7860-CDE3-49E0-9715-6EDC69F0CCCC}" sibTransId="{7569ED30-E470-47CB-86D2-EABB15E01AD9}"/>
    <dgm:cxn modelId="{4C12D907-008D-4EB3-B2C2-65F3D9D0ECAD}" type="presOf" srcId="{9EE774B1-17B2-45EA-9547-6E8CC30A8E22}" destId="{8F401C77-C516-4AB8-B7FA-81B6C879C264}" srcOrd="0" destOrd="5" presId="urn:microsoft.com/office/officeart/2005/8/layout/hProcess6"/>
    <dgm:cxn modelId="{6AFF7808-780C-437B-8F73-3CDF7A4B8F27}" type="presOf" srcId="{46DF9FC6-9DDD-482D-9555-3274AD036DF8}" destId="{8B31A29E-76F0-4C09-8CDE-16565C7EE767}" srcOrd="0" destOrd="1" presId="urn:microsoft.com/office/officeart/2005/8/layout/hProcess6"/>
    <dgm:cxn modelId="{59F1CE08-A2FB-4E35-B315-63DCF7284C82}" type="presOf" srcId="{C01CFACE-DBA3-4F74-BC7B-96D7D8BB214B}" destId="{9B27CA7B-7FF4-4065-8F70-D178722DEA02}" srcOrd="1" destOrd="4" presId="urn:microsoft.com/office/officeart/2005/8/layout/hProcess6"/>
    <dgm:cxn modelId="{B6B6BB0A-4994-46EF-A081-C4118619BE55}" type="presOf" srcId="{7F30CFC5-273D-4598-9391-65BCE0116356}" destId="{8F401C77-C516-4AB8-B7FA-81B6C879C264}" srcOrd="0" destOrd="2" presId="urn:microsoft.com/office/officeart/2005/8/layout/hProcess6"/>
    <dgm:cxn modelId="{BFD7AB0C-2F3D-4EFD-A98C-691A14676247}" type="presOf" srcId="{5C00FD0C-839C-41D1-A599-47F10571D6DB}" destId="{EE309FDE-AEA3-4E05-B28C-342E6ADF1323}" srcOrd="1" destOrd="4" presId="urn:microsoft.com/office/officeart/2005/8/layout/hProcess6"/>
    <dgm:cxn modelId="{04C7B30C-D502-4C59-918F-D1B5A9DFB8FA}" type="presOf" srcId="{5986DB83-AD82-4C34-BC35-BC24D9E030F1}" destId="{8B31A29E-76F0-4C09-8CDE-16565C7EE767}" srcOrd="0" destOrd="3" presId="urn:microsoft.com/office/officeart/2005/8/layout/hProcess6"/>
    <dgm:cxn modelId="{93709A0F-3553-4F33-8B17-822E90F17B29}" srcId="{B8485396-6D14-47D5-992E-B3E73957333E}" destId="{BE1CB632-2C6D-4F6E-86D5-2E01679C023B}" srcOrd="1" destOrd="0" parTransId="{751FC86D-60FF-49D1-977F-3957505B6697}" sibTransId="{2BF5C06B-6263-41A7-A7FE-887204E9F908}"/>
    <dgm:cxn modelId="{C7043614-A23E-4A85-BFF8-53A391FD9484}" srcId="{415693CE-0667-4031-9E55-8DF906FA77AD}" destId="{6510EF08-2428-4A47-AD89-2AC244F8CD8D}" srcOrd="1" destOrd="0" parTransId="{141A6A39-7754-4317-96F7-D2E967781C61}" sibTransId="{44957F12-7F39-40DD-B6C9-128B33348430}"/>
    <dgm:cxn modelId="{547EB115-C966-453E-BDF5-FB5AC3C49FC6}" type="presOf" srcId="{B8485396-6D14-47D5-992E-B3E73957333E}" destId="{09C324DC-BDC3-43FE-93DE-7F9DD6C1B5BB}" srcOrd="0" destOrd="0" presId="urn:microsoft.com/office/officeart/2005/8/layout/hProcess6"/>
    <dgm:cxn modelId="{DC0AD91A-6691-4FC7-B891-09D00FC6E204}" srcId="{7B59574A-232F-4BA1-AAEE-9D73603617DE}" destId="{9DA06E60-A67C-4DEA-BE47-DF3D4E154F7F}" srcOrd="0" destOrd="0" parTransId="{2BBF49A6-C12C-4B4A-9C8C-373BADE65980}" sibTransId="{1617E642-D608-4544-9105-0452A5A4BFFE}"/>
    <dgm:cxn modelId="{E421C41B-4095-4E47-9E92-36959F6E15CE}" type="presOf" srcId="{9DA06E60-A67C-4DEA-BE47-DF3D4E154F7F}" destId="{518833A8-BECC-4AF9-A5DD-20C9235EC5F0}" srcOrd="1" destOrd="1" presId="urn:microsoft.com/office/officeart/2005/8/layout/hProcess6"/>
    <dgm:cxn modelId="{97EBDD1B-E8F1-48CF-B51B-B7B48FF586DF}" type="presOf" srcId="{9EE774B1-17B2-45EA-9547-6E8CC30A8E22}" destId="{518833A8-BECC-4AF9-A5DD-20C9235EC5F0}" srcOrd="1" destOrd="5" presId="urn:microsoft.com/office/officeart/2005/8/layout/hProcess6"/>
    <dgm:cxn modelId="{1EE4B31C-C624-4AC9-B310-1F189FF6E22B}" type="presOf" srcId="{46DF9FC6-9DDD-482D-9555-3274AD036DF8}" destId="{33047AFE-4CA6-4A43-89DD-6A253765B138}" srcOrd="1" destOrd="1" presId="urn:microsoft.com/office/officeart/2005/8/layout/hProcess6"/>
    <dgm:cxn modelId="{18228C1D-2650-4A50-9EDB-13080B797632}" type="presOf" srcId="{339C34FA-B285-4794-8050-5419B4DEE953}" destId="{EE309FDE-AEA3-4E05-B28C-342E6ADF1323}" srcOrd="1" destOrd="1" presId="urn:microsoft.com/office/officeart/2005/8/layout/hProcess6"/>
    <dgm:cxn modelId="{53506923-C702-47A0-82E6-B2624626D530}" srcId="{0850534B-CF5B-4C74-A79F-98A832510269}" destId="{1F44AA4F-C3DB-4C1C-93E0-461F1871AE39}" srcOrd="3" destOrd="0" parTransId="{C809CE35-06AB-4033-82BD-7B6DE0B6650B}" sibTransId="{100B7F6A-54FA-42A6-912A-86927CF86EEF}"/>
    <dgm:cxn modelId="{4B0FCE27-CA94-4B90-BADC-570513D06C0E}" srcId="{415693CE-0667-4031-9E55-8DF906FA77AD}" destId="{3C70EF80-3AB9-4A8D-8B57-B3CE50E17890}" srcOrd="2" destOrd="0" parTransId="{4108B2C0-516B-48C8-A631-5594D74479C1}" sibTransId="{B5CFF5CA-5D45-40D5-980E-095C12341C9C}"/>
    <dgm:cxn modelId="{16AB6430-40E1-4A01-ADE1-09D95AB7B388}" type="presOf" srcId="{BE1CB632-2C6D-4F6E-86D5-2E01679C023B}" destId="{8313388D-E192-4212-AAA9-C5DB226B9463}" srcOrd="1" destOrd="2" presId="urn:microsoft.com/office/officeart/2005/8/layout/hProcess6"/>
    <dgm:cxn modelId="{3C18A032-BB96-4575-862C-4C3177C83EDF}" type="presOf" srcId="{E4D023AC-D360-4933-8031-5F56E1A8DF0B}" destId="{9B27CA7B-7FF4-4065-8F70-D178722DEA02}" srcOrd="1" destOrd="2" presId="urn:microsoft.com/office/officeart/2005/8/layout/hProcess6"/>
    <dgm:cxn modelId="{4C2E2034-C5F5-47D0-BAC3-7A30CB662E06}" type="presOf" srcId="{F510D9A6-6D96-4466-9F0C-FB95D1FCA1DA}" destId="{576C5B97-74F9-4679-881D-29879AD46BA2}" srcOrd="0" destOrd="0" presId="urn:microsoft.com/office/officeart/2005/8/layout/hProcess6"/>
    <dgm:cxn modelId="{85F0E937-E291-43DD-9FD8-EB50FEF849B5}" type="presOf" srcId="{C5A4B0D1-AFBD-4E98-A08B-F43F0D86FB8E}" destId="{518833A8-BECC-4AF9-A5DD-20C9235EC5F0}" srcOrd="1" destOrd="4" presId="urn:microsoft.com/office/officeart/2005/8/layout/hProcess6"/>
    <dgm:cxn modelId="{D8842239-179F-4336-ADD4-84A78E0B370B}" srcId="{5EA896E7-14D9-4A5C-877E-F76DD7F5B6E9}" destId="{C01CFACE-DBA3-4F74-BC7B-96D7D8BB214B}" srcOrd="3" destOrd="0" parTransId="{B74626A2-1A93-4C39-9E2A-0C0D8E8D9CB9}" sibTransId="{E8F38B45-70BF-48B3-8B1E-C7A44BD58781}"/>
    <dgm:cxn modelId="{63982D3B-20D2-4BFE-B7B8-445594DEB9EC}" type="presOf" srcId="{6D2774E7-D71F-4C92-9D52-AED50B806DAE}" destId="{41FC8625-D679-406E-87CA-416382E9DA6C}" srcOrd="0" destOrd="1" presId="urn:microsoft.com/office/officeart/2005/8/layout/hProcess6"/>
    <dgm:cxn modelId="{2ADAF13E-9DCD-42B5-9D46-047B653A4580}" type="presOf" srcId="{6D2774E7-D71F-4C92-9D52-AED50B806DAE}" destId="{9B27CA7B-7FF4-4065-8F70-D178722DEA02}" srcOrd="1" destOrd="1" presId="urn:microsoft.com/office/officeart/2005/8/layout/hProcess6"/>
    <dgm:cxn modelId="{26FCE55B-CDF3-4E25-84BA-5331B8A2923C}" srcId="{B8485396-6D14-47D5-992E-B3E73957333E}" destId="{9CE80B1E-19FA-4ED4-8C0D-4AD8161CAF3F}" srcOrd="3" destOrd="0" parTransId="{1B8C1225-961F-4400-87DE-D8F354A25DDC}" sibTransId="{F8967DD8-5F20-44EF-A1D0-AB58C6434D7F}"/>
    <dgm:cxn modelId="{A433025C-53EE-4205-B73A-2751639F98BF}" type="presOf" srcId="{9DA06E60-A67C-4DEA-BE47-DF3D4E154F7F}" destId="{8F401C77-C516-4AB8-B7FA-81B6C879C264}" srcOrd="0" destOrd="1" presId="urn:microsoft.com/office/officeart/2005/8/layout/hProcess6"/>
    <dgm:cxn modelId="{DDA06D5E-83B7-4A20-9569-F3352D36C5C5}" type="presOf" srcId="{34733EC2-ACB3-47F2-90B8-3D6C373C7E1C}" destId="{9B27CA7B-7FF4-4065-8F70-D178722DEA02}" srcOrd="1" destOrd="3" presId="urn:microsoft.com/office/officeart/2005/8/layout/hProcess6"/>
    <dgm:cxn modelId="{3B18E85F-C670-4381-B9C5-38EBC57BB11E}" type="presOf" srcId="{6510EF08-2428-4A47-AD89-2AC244F8CD8D}" destId="{54655955-7770-4270-9AF8-8E7A072DB856}" srcOrd="0" destOrd="2" presId="urn:microsoft.com/office/officeart/2005/8/layout/hProcess6"/>
    <dgm:cxn modelId="{2A5A4E41-0CCD-4E42-8123-B65E964082A3}" srcId="{B8485396-6D14-47D5-992E-B3E73957333E}" destId="{40C1056A-21F5-4F57-B9B7-0F98EB99A69C}" srcOrd="4" destOrd="0" parTransId="{07402565-2B85-4D64-9948-EA9913AEC5AA}" sibTransId="{36009B4A-7CA6-401B-AD81-47A2205ED5B8}"/>
    <dgm:cxn modelId="{8F5FF141-0579-4EB7-9A6B-3E055506ED89}" type="presOf" srcId="{3C70EF80-3AB9-4A8D-8B57-B3CE50E17890}" destId="{54655955-7770-4270-9AF8-8E7A072DB856}" srcOrd="0" destOrd="3" presId="urn:microsoft.com/office/officeart/2005/8/layout/hProcess6"/>
    <dgm:cxn modelId="{48A0B263-5636-44B1-A6DA-833950684EDA}" srcId="{F510D9A6-6D96-4466-9F0C-FB95D1FCA1DA}" destId="{5EA896E7-14D9-4A5C-877E-F76DD7F5B6E9}" srcOrd="0" destOrd="0" parTransId="{CD670498-49A9-4AE3-A8F4-4B6592BCB1F4}" sibTransId="{7D46AA53-DC5E-4DCF-A5D6-983755EED918}"/>
    <dgm:cxn modelId="{C510E663-8F13-4C0A-845E-3613F574F312}" type="presOf" srcId="{30D98E07-2DBE-4B0B-9D51-A787E56ADC29}" destId="{8F401C77-C516-4AB8-B7FA-81B6C879C264}" srcOrd="0" destOrd="3" presId="urn:microsoft.com/office/officeart/2005/8/layout/hProcess6"/>
    <dgm:cxn modelId="{F61CEB43-125A-4A42-A414-2C292B6D1DA0}" type="presOf" srcId="{3C70EF80-3AB9-4A8D-8B57-B3CE50E17890}" destId="{EE309FDE-AEA3-4E05-B28C-342E6ADF1323}" srcOrd="1" destOrd="3" presId="urn:microsoft.com/office/officeart/2005/8/layout/hProcess6"/>
    <dgm:cxn modelId="{E1922864-5039-4181-9DF9-C4F61AEA31DA}" type="presOf" srcId="{1F44AA4F-C3DB-4C1C-93E0-461F1871AE39}" destId="{8B31A29E-76F0-4C09-8CDE-16565C7EE767}" srcOrd="0" destOrd="4" presId="urn:microsoft.com/office/officeart/2005/8/layout/hProcess6"/>
    <dgm:cxn modelId="{972D7244-3DD5-4D1C-8678-AB0491062A27}" type="presOf" srcId="{7F30CFC5-273D-4598-9391-65BCE0116356}" destId="{518833A8-BECC-4AF9-A5DD-20C9235EC5F0}" srcOrd="1" destOrd="2" presId="urn:microsoft.com/office/officeart/2005/8/layout/hProcess6"/>
    <dgm:cxn modelId="{FA1E9B64-E054-4135-8642-50CA93F26DCB}" srcId="{110F34F0-7E36-4CBF-9A15-762F0D0C60B0}" destId="{1766BB9F-1431-4589-984E-F4E63C3474FE}" srcOrd="1" destOrd="0" parTransId="{404F8D48-5B3A-4213-A69A-73BA2E999191}" sibTransId="{0F5044FA-4006-403C-9317-BA5417327B39}"/>
    <dgm:cxn modelId="{4A6C3667-015E-4B1C-9195-A3C2324DA967}" srcId="{110F34F0-7E36-4CBF-9A15-762F0D0C60B0}" destId="{F510D9A6-6D96-4466-9F0C-FB95D1FCA1DA}" srcOrd="0" destOrd="0" parTransId="{F14FD5C5-F7F0-42FE-8432-7A548F2376E1}" sibTransId="{DDAEFD64-5CF2-45BD-A458-07C7F84AFE81}"/>
    <dgm:cxn modelId="{72426248-9C57-43E2-82CC-A6A08AAFEC6F}" srcId="{7B59574A-232F-4BA1-AAEE-9D73603617DE}" destId="{C5A4B0D1-AFBD-4E98-A08B-F43F0D86FB8E}" srcOrd="3" destOrd="0" parTransId="{4442E180-9161-44DB-B988-B06EA4D5F319}" sibTransId="{F82F9AD0-6A01-4004-B8AD-D3399E643ADC}"/>
    <dgm:cxn modelId="{F2F25948-25B7-4E10-B751-F29420E69D8A}" type="presOf" srcId="{5EA896E7-14D9-4A5C-877E-F76DD7F5B6E9}" destId="{41FC8625-D679-406E-87CA-416382E9DA6C}" srcOrd="0" destOrd="0" presId="urn:microsoft.com/office/officeart/2005/8/layout/hProcess6"/>
    <dgm:cxn modelId="{D2A7DA6C-52A6-4BF4-ABB5-C961F40FE2E6}" type="presOf" srcId="{0850534B-CF5B-4C74-A79F-98A832510269}" destId="{33047AFE-4CA6-4A43-89DD-6A253765B138}" srcOrd="1" destOrd="0" presId="urn:microsoft.com/office/officeart/2005/8/layout/hProcess6"/>
    <dgm:cxn modelId="{7E218E4D-C505-4757-BCC1-6CFCAD546E65}" type="presOf" srcId="{B8485396-6D14-47D5-992E-B3E73957333E}" destId="{8313388D-E192-4212-AAA9-C5DB226B9463}" srcOrd="1" destOrd="0" presId="urn:microsoft.com/office/officeart/2005/8/layout/hProcess6"/>
    <dgm:cxn modelId="{7F77166E-F508-444E-864B-9D1F5787D3D9}" type="presOf" srcId="{420596BC-F012-4890-AA8C-A8C34EA8CAEB}" destId="{09C324DC-BDC3-43FE-93DE-7F9DD6C1B5BB}" srcOrd="0" destOrd="1" presId="urn:microsoft.com/office/officeart/2005/8/layout/hProcess6"/>
    <dgm:cxn modelId="{40BFAB53-66EA-44DB-9F84-9C030920C76A}" type="presOf" srcId="{415693CE-0667-4031-9E55-8DF906FA77AD}" destId="{EE309FDE-AEA3-4E05-B28C-342E6ADF1323}" srcOrd="1" destOrd="0" presId="urn:microsoft.com/office/officeart/2005/8/layout/hProcess6"/>
    <dgm:cxn modelId="{F6844E75-D5DD-44F2-A77E-2C77BFCD630E}" type="presOf" srcId="{5986DB83-AD82-4C34-BC35-BC24D9E030F1}" destId="{33047AFE-4CA6-4A43-89DD-6A253765B138}" srcOrd="1" destOrd="3" presId="urn:microsoft.com/office/officeart/2005/8/layout/hProcess6"/>
    <dgm:cxn modelId="{C09DB655-E81C-4431-8024-A208AB715C5D}" type="presOf" srcId="{B224FE59-93B8-4FC4-B363-BC7F8F159836}" destId="{30FC8FFD-2CED-4850-8289-80830D6DD242}" srcOrd="0" destOrd="0" presId="urn:microsoft.com/office/officeart/2005/8/layout/hProcess6"/>
    <dgm:cxn modelId="{CCFDD656-B380-4CC9-9608-111D7C9F5B24}" type="presOf" srcId="{60DEF965-8D48-47D3-ACA3-F24CF8D12277}" destId="{EE309FDE-AEA3-4E05-B28C-342E6ADF1323}" srcOrd="1" destOrd="5" presId="urn:microsoft.com/office/officeart/2005/8/layout/hProcess6"/>
    <dgm:cxn modelId="{21921757-A670-4D99-8E86-1B4CC2BA6635}" srcId="{415693CE-0667-4031-9E55-8DF906FA77AD}" destId="{60DEF965-8D48-47D3-ACA3-F24CF8D12277}" srcOrd="4" destOrd="0" parTransId="{5A25C683-1E8D-43A3-BFD1-E450721998E6}" sibTransId="{D0D44CFC-4752-45CB-B257-408160FD15E9}"/>
    <dgm:cxn modelId="{C18FC157-4473-4C01-ACC7-25EF48765CA2}" type="presOf" srcId="{9CE80B1E-19FA-4ED4-8C0D-4AD8161CAF3F}" destId="{8313388D-E192-4212-AAA9-C5DB226B9463}" srcOrd="1" destOrd="4" presId="urn:microsoft.com/office/officeart/2005/8/layout/hProcess6"/>
    <dgm:cxn modelId="{5C4BB95A-4B58-4EDF-9DB0-75A484AB6343}" srcId="{B8485396-6D14-47D5-992E-B3E73957333E}" destId="{A488E37D-6E57-411C-9850-1529568B352B}" srcOrd="2" destOrd="0" parTransId="{11F007E8-5BCD-44B0-9CA0-788E82536A65}" sibTransId="{E46014E1-22E0-4B6E-9D3E-7F2B146CC5C1}"/>
    <dgm:cxn modelId="{7BDCC47B-3E44-444C-9FFC-0B608C121679}" type="presOf" srcId="{1766BB9F-1431-4589-984E-F4E63C3474FE}" destId="{B05168ED-8472-4F78-87BE-0206E1690EEA}" srcOrd="0" destOrd="0" presId="urn:microsoft.com/office/officeart/2005/8/layout/hProcess6"/>
    <dgm:cxn modelId="{2B82BC7C-36D8-4E4C-8FD8-6CDC2735AADB}" type="presOf" srcId="{9CE80B1E-19FA-4ED4-8C0D-4AD8161CAF3F}" destId="{09C324DC-BDC3-43FE-93DE-7F9DD6C1B5BB}" srcOrd="0" destOrd="4" presId="urn:microsoft.com/office/officeart/2005/8/layout/hProcess6"/>
    <dgm:cxn modelId="{597DF47C-FE0E-4555-AEBB-BD0F9289F4D6}" srcId="{7B59574A-232F-4BA1-AAEE-9D73603617DE}" destId="{7F30CFC5-273D-4598-9391-65BCE0116356}" srcOrd="1" destOrd="0" parTransId="{A6E0DF6D-8EC6-481A-A547-86CCFF94A751}" sibTransId="{205D68F5-A8E7-4BFF-8638-04AFE39D51F2}"/>
    <dgm:cxn modelId="{8B76617D-6A82-456B-8594-B461BFB7C556}" type="presOf" srcId="{110F34F0-7E36-4CBF-9A15-762F0D0C60B0}" destId="{C4293AB8-AA6A-471D-A913-E15FD6863CEF}" srcOrd="0" destOrd="0" presId="urn:microsoft.com/office/officeart/2005/8/layout/hProcess6"/>
    <dgm:cxn modelId="{6D2C6A85-789F-475B-8160-91E3D897E47F}" srcId="{8862302B-A6D0-4582-B66C-C941FF0FA95F}" destId="{B8485396-6D14-47D5-992E-B3E73957333E}" srcOrd="0" destOrd="0" parTransId="{2C9F3234-CDE0-4937-A756-13DA1C63403F}" sibTransId="{EA86C0A3-EA2E-443D-A54C-52153FE5719B}"/>
    <dgm:cxn modelId="{67A98085-47D5-4DD5-84BB-D0E2586E09F3}" srcId="{B224FE59-93B8-4FC4-B363-BC7F8F159836}" destId="{7B59574A-232F-4BA1-AAEE-9D73603617DE}" srcOrd="0" destOrd="0" parTransId="{A7121D3F-5972-4E90-B2EA-4417150A5858}" sibTransId="{11BAC85B-BE9E-4722-B867-5A91EBFA421E}"/>
    <dgm:cxn modelId="{43C8AE87-29AC-4926-A4F1-654144A61DFC}" srcId="{415693CE-0667-4031-9E55-8DF906FA77AD}" destId="{339C34FA-B285-4794-8050-5419B4DEE953}" srcOrd="0" destOrd="0" parTransId="{553E0756-00D5-4A8E-9493-3A5ECE412A9E}" sibTransId="{971388AD-0C27-4AAB-A099-28909D7B738A}"/>
    <dgm:cxn modelId="{5B341B8B-1D2B-4F94-A644-9618E6062CB8}" type="presOf" srcId="{0850534B-CF5B-4C74-A79F-98A832510269}" destId="{8B31A29E-76F0-4C09-8CDE-16565C7EE767}" srcOrd="0" destOrd="0" presId="urn:microsoft.com/office/officeart/2005/8/layout/hProcess6"/>
    <dgm:cxn modelId="{7DF43E91-93C2-4CB6-917C-2409DCA754AB}" srcId="{5EA896E7-14D9-4A5C-877E-F76DD7F5B6E9}" destId="{E4D023AC-D360-4933-8031-5F56E1A8DF0B}" srcOrd="1" destOrd="0" parTransId="{4E0AD922-DAA1-4B3A-B1A7-8B13B2C9F145}" sibTransId="{3911B241-0D35-4E53-8640-6A24B866E26D}"/>
    <dgm:cxn modelId="{4A695297-2728-4B7E-B3EB-7DCD8976BB57}" srcId="{B2523BC6-D4C0-4FAF-9942-F267C9EFD92A}" destId="{0850534B-CF5B-4C74-A79F-98A832510269}" srcOrd="0" destOrd="0" parTransId="{7EFEA480-AD0D-427F-B13E-C499F8DBA61D}" sibTransId="{766D1102-6170-4BCF-94E2-947DBF7EEA38}"/>
    <dgm:cxn modelId="{9C4D7D9E-3820-4FE6-80B1-51ABB4F15926}" srcId="{5EA896E7-14D9-4A5C-877E-F76DD7F5B6E9}" destId="{6D2774E7-D71F-4C92-9D52-AED50B806DAE}" srcOrd="0" destOrd="0" parTransId="{BEA1EB9E-A79D-4902-8A4A-1D5949B08202}" sibTransId="{EBF37127-BAB1-4580-96B6-EE30C33BC26F}"/>
    <dgm:cxn modelId="{A9EF39A5-D61C-4976-AD88-A4233DF9CE3A}" srcId="{0850534B-CF5B-4C74-A79F-98A832510269}" destId="{35DEF798-C9FC-4568-9294-E4A450CF77E5}" srcOrd="1" destOrd="0" parTransId="{B0874DB8-D436-4EBF-B9BF-A8F0C215E12E}" sibTransId="{56B13FAF-BF96-48A0-8CEC-CFC7BBD13682}"/>
    <dgm:cxn modelId="{43DB57A5-1FD9-4948-B21C-BADFB53EC90E}" type="presOf" srcId="{BE1CB632-2C6D-4F6E-86D5-2E01679C023B}" destId="{09C324DC-BDC3-43FE-93DE-7F9DD6C1B5BB}" srcOrd="0" destOrd="2" presId="urn:microsoft.com/office/officeart/2005/8/layout/hProcess6"/>
    <dgm:cxn modelId="{AC80E4A5-6023-46F7-AB49-F362F4E0B2E0}" type="presOf" srcId="{34733EC2-ACB3-47F2-90B8-3D6C373C7E1C}" destId="{41FC8625-D679-406E-87CA-416382E9DA6C}" srcOrd="0" destOrd="3" presId="urn:microsoft.com/office/officeart/2005/8/layout/hProcess6"/>
    <dgm:cxn modelId="{A44934A8-A270-4A70-B37B-2CEFB43A8806}" type="presOf" srcId="{35DEF798-C9FC-4568-9294-E4A450CF77E5}" destId="{8B31A29E-76F0-4C09-8CDE-16565C7EE767}" srcOrd="0" destOrd="2" presId="urn:microsoft.com/office/officeart/2005/8/layout/hProcess6"/>
    <dgm:cxn modelId="{C3D091A8-318E-4AB2-BE1F-382F568525AD}" srcId="{415693CE-0667-4031-9E55-8DF906FA77AD}" destId="{5C00FD0C-839C-41D1-A599-47F10571D6DB}" srcOrd="3" destOrd="0" parTransId="{DA08071A-1B0A-49AC-A14E-FBCE4913D568}" sibTransId="{D3E2C15A-024F-4EC2-BC38-08748D45D64D}"/>
    <dgm:cxn modelId="{04BD7FAA-F533-41E6-ACF5-97992CE3A7E3}" srcId="{110F34F0-7E36-4CBF-9A15-762F0D0C60B0}" destId="{B224FE59-93B8-4FC4-B363-BC7F8F159836}" srcOrd="4" destOrd="0" parTransId="{AB756363-1F98-45F8-A458-9E659AA8B138}" sibTransId="{FBE1F0AD-FB05-4B52-8E8F-F2FDF9D83159}"/>
    <dgm:cxn modelId="{855446AB-16D5-4345-A759-656A478447C1}" type="presOf" srcId="{7B59574A-232F-4BA1-AAEE-9D73603617DE}" destId="{518833A8-BECC-4AF9-A5DD-20C9235EC5F0}" srcOrd="1" destOrd="0" presId="urn:microsoft.com/office/officeart/2005/8/layout/hProcess6"/>
    <dgm:cxn modelId="{7C99C1B0-F6F8-4C11-9ED8-2383E15CAB05}" type="presOf" srcId="{6510EF08-2428-4A47-AD89-2AC244F8CD8D}" destId="{EE309FDE-AEA3-4E05-B28C-342E6ADF1323}" srcOrd="1" destOrd="2" presId="urn:microsoft.com/office/officeart/2005/8/layout/hProcess6"/>
    <dgm:cxn modelId="{4A35DFB5-227E-4AD8-9337-687A60803B41}" type="presOf" srcId="{A488E37D-6E57-411C-9850-1529568B352B}" destId="{09C324DC-BDC3-43FE-93DE-7F9DD6C1B5BB}" srcOrd="0" destOrd="3" presId="urn:microsoft.com/office/officeart/2005/8/layout/hProcess6"/>
    <dgm:cxn modelId="{C08B83B7-AD64-4376-89FB-331AE9BBF188}" type="presOf" srcId="{A488E37D-6E57-411C-9850-1529568B352B}" destId="{8313388D-E192-4212-AAA9-C5DB226B9463}" srcOrd="1" destOrd="3" presId="urn:microsoft.com/office/officeart/2005/8/layout/hProcess6"/>
    <dgm:cxn modelId="{FDC000B8-4A0F-4025-A35F-26EFBA23E39A}" type="presOf" srcId="{30D98E07-2DBE-4B0B-9D51-A787E56ADC29}" destId="{518833A8-BECC-4AF9-A5DD-20C9235EC5F0}" srcOrd="1" destOrd="3" presId="urn:microsoft.com/office/officeart/2005/8/layout/hProcess6"/>
    <dgm:cxn modelId="{9C7567BB-7DD7-467B-AE68-5A1E31E52093}" type="presOf" srcId="{E4D023AC-D360-4933-8031-5F56E1A8DF0B}" destId="{41FC8625-D679-406E-87CA-416382E9DA6C}" srcOrd="0" destOrd="2" presId="urn:microsoft.com/office/officeart/2005/8/layout/hProcess6"/>
    <dgm:cxn modelId="{6E820BC1-0ADE-4F15-808F-D5665273220D}" srcId="{7B59574A-232F-4BA1-AAEE-9D73603617DE}" destId="{30D98E07-2DBE-4B0B-9D51-A787E56ADC29}" srcOrd="2" destOrd="0" parTransId="{87D37B8C-DA9C-4D04-B3CC-D8A972A98431}" sibTransId="{B753F14F-49E9-452F-BF3A-E0230C491BB7}"/>
    <dgm:cxn modelId="{5FDA9AC9-7CBC-4DA7-8B1F-BD8574855E18}" srcId="{B8485396-6D14-47D5-992E-B3E73957333E}" destId="{420596BC-F012-4890-AA8C-A8C34EA8CAEB}" srcOrd="0" destOrd="0" parTransId="{9FFE5A6C-952D-4103-B994-AC0C46D57E9C}" sibTransId="{A3B33C01-CE62-4C1B-A6DB-F3721144F584}"/>
    <dgm:cxn modelId="{14DF3DCA-0A3F-4A00-AEEE-F3A22861826B}" type="presOf" srcId="{415693CE-0667-4031-9E55-8DF906FA77AD}" destId="{54655955-7770-4270-9AF8-8E7A072DB856}" srcOrd="0" destOrd="0" presId="urn:microsoft.com/office/officeart/2005/8/layout/hProcess6"/>
    <dgm:cxn modelId="{CB8944CA-A80B-4C77-82D1-4C6FB2FB556A}" type="presOf" srcId="{5C00FD0C-839C-41D1-A599-47F10571D6DB}" destId="{54655955-7770-4270-9AF8-8E7A072DB856}" srcOrd="0" destOrd="4" presId="urn:microsoft.com/office/officeart/2005/8/layout/hProcess6"/>
    <dgm:cxn modelId="{5C4870D1-522C-4669-A53A-172EEA940E0D}" type="presOf" srcId="{C5A4B0D1-AFBD-4E98-A08B-F43F0D86FB8E}" destId="{8F401C77-C516-4AB8-B7FA-81B6C879C264}" srcOrd="0" destOrd="4" presId="urn:microsoft.com/office/officeart/2005/8/layout/hProcess6"/>
    <dgm:cxn modelId="{832B19D4-F7C8-47AA-B52C-151F9E73B5B2}" type="presOf" srcId="{35DEF798-C9FC-4568-9294-E4A450CF77E5}" destId="{33047AFE-4CA6-4A43-89DD-6A253765B138}" srcOrd="1" destOrd="2" presId="urn:microsoft.com/office/officeart/2005/8/layout/hProcess6"/>
    <dgm:cxn modelId="{2670B6D5-0696-450F-844C-26A0AB55185C}" type="presOf" srcId="{8862302B-A6D0-4582-B66C-C941FF0FA95F}" destId="{609327F8-9750-4CBF-96F2-D93E3D9A34F0}" srcOrd="0" destOrd="0" presId="urn:microsoft.com/office/officeart/2005/8/layout/hProcess6"/>
    <dgm:cxn modelId="{393335E3-5C66-42BE-A1ED-1D2198B0F6A2}" type="presOf" srcId="{1F44AA4F-C3DB-4C1C-93E0-461F1871AE39}" destId="{33047AFE-4CA6-4A43-89DD-6A253765B138}" srcOrd="1" destOrd="4" presId="urn:microsoft.com/office/officeart/2005/8/layout/hProcess6"/>
    <dgm:cxn modelId="{D481EDE3-57BD-4AE7-9819-59B42EEE1CF7}" srcId="{7B59574A-232F-4BA1-AAEE-9D73603617DE}" destId="{9EE774B1-17B2-45EA-9547-6E8CC30A8E22}" srcOrd="4" destOrd="0" parTransId="{6CBBEE50-D0D0-448A-9DFD-76CBC729D5A9}" sibTransId="{66B82383-5BDA-47D5-9AA2-6BF2EF8DF70A}"/>
    <dgm:cxn modelId="{C7D168E6-3416-474F-869A-44BF44B38A95}" type="presOf" srcId="{5EA896E7-14D9-4A5C-877E-F76DD7F5B6E9}" destId="{9B27CA7B-7FF4-4065-8F70-D178722DEA02}" srcOrd="1" destOrd="0" presId="urn:microsoft.com/office/officeart/2005/8/layout/hProcess6"/>
    <dgm:cxn modelId="{379368E7-89E6-4F00-A9B8-29362BDDC8BA}" type="presOf" srcId="{40C1056A-21F5-4F57-B9B7-0F98EB99A69C}" destId="{8313388D-E192-4212-AAA9-C5DB226B9463}" srcOrd="1" destOrd="5" presId="urn:microsoft.com/office/officeart/2005/8/layout/hProcess6"/>
    <dgm:cxn modelId="{02EDC9EA-6F12-42CA-8C51-9C5F6CE5B453}" srcId="{0850534B-CF5B-4C74-A79F-98A832510269}" destId="{46DF9FC6-9DDD-482D-9555-3274AD036DF8}" srcOrd="0" destOrd="0" parTransId="{7A0E3B56-6CE3-48A3-AE60-B3FA2025172D}" sibTransId="{0720FB64-17B5-4CC9-A044-0D8EAFDE2138}"/>
    <dgm:cxn modelId="{869698EB-142D-479B-8148-5B7D278327F4}" type="presOf" srcId="{B2523BC6-D4C0-4FAF-9942-F267C9EFD92A}" destId="{48EBAA0D-8662-4F27-8DA4-BD1D93ECB491}" srcOrd="0" destOrd="0" presId="urn:microsoft.com/office/officeart/2005/8/layout/hProcess6"/>
    <dgm:cxn modelId="{EEC31FEC-62F8-47F6-B405-C0FEFB77D757}" type="presOf" srcId="{C01CFACE-DBA3-4F74-BC7B-96D7D8BB214B}" destId="{41FC8625-D679-406E-87CA-416382E9DA6C}" srcOrd="0" destOrd="4" presId="urn:microsoft.com/office/officeart/2005/8/layout/hProcess6"/>
    <dgm:cxn modelId="{DA24E9EE-C367-45C1-B4E2-A79DDBF2FE07}" srcId="{0850534B-CF5B-4C74-A79F-98A832510269}" destId="{F7492EBC-4098-4AF7-B240-FCD60596D97D}" srcOrd="4" destOrd="0" parTransId="{DCEB5C5E-10BF-4946-A337-9F4C425388DC}" sibTransId="{8D0A6705-D49A-4701-8346-357534852980}"/>
    <dgm:cxn modelId="{D44F2CEF-ADD0-4F98-8ECD-DCBD6AC113DC}" type="presOf" srcId="{7B59574A-232F-4BA1-AAEE-9D73603617DE}" destId="{8F401C77-C516-4AB8-B7FA-81B6C879C264}" srcOrd="0" destOrd="0" presId="urn:microsoft.com/office/officeart/2005/8/layout/hProcess6"/>
    <dgm:cxn modelId="{6C70C2EF-3222-4633-AB15-651343A1346B}" srcId="{110F34F0-7E36-4CBF-9A15-762F0D0C60B0}" destId="{B2523BC6-D4C0-4FAF-9942-F267C9EFD92A}" srcOrd="2" destOrd="0" parTransId="{B0296CA1-1C1D-4A14-BB75-7CA59FCEEBD9}" sibTransId="{A5FE2595-3D81-4081-AA31-67969A04C887}"/>
    <dgm:cxn modelId="{CF8B64F1-ACCF-41D0-8112-E543FECA740D}" srcId="{5EA896E7-14D9-4A5C-877E-F76DD7F5B6E9}" destId="{34733EC2-ACB3-47F2-90B8-3D6C373C7E1C}" srcOrd="2" destOrd="0" parTransId="{07800E60-31C9-4D52-B3B3-C842B16385C0}" sibTransId="{909FBBDC-470B-4AF0-952D-21AFA06AC4E3}"/>
    <dgm:cxn modelId="{B42F00F2-8395-48E9-A7C8-03303D511F48}" type="presOf" srcId="{F7492EBC-4098-4AF7-B240-FCD60596D97D}" destId="{8B31A29E-76F0-4C09-8CDE-16565C7EE767}" srcOrd="0" destOrd="5" presId="urn:microsoft.com/office/officeart/2005/8/layout/hProcess6"/>
    <dgm:cxn modelId="{664596F2-93D1-43D4-9C85-E50A7D9245B8}" srcId="{1766BB9F-1431-4589-984E-F4E63C3474FE}" destId="{415693CE-0667-4031-9E55-8DF906FA77AD}" srcOrd="0" destOrd="0" parTransId="{50CD3628-07AD-4A43-A18B-ADC8DF63BC82}" sibTransId="{0A59B1B3-CBDA-48EB-8BF3-CF44BDFB8D3C}"/>
    <dgm:cxn modelId="{0DC25FF3-476F-411B-91C7-825E78BE6A29}" type="presOf" srcId="{339C34FA-B285-4794-8050-5419B4DEE953}" destId="{54655955-7770-4270-9AF8-8E7A072DB856}" srcOrd="0" destOrd="1" presId="urn:microsoft.com/office/officeart/2005/8/layout/hProcess6"/>
    <dgm:cxn modelId="{43E327F4-7556-4A58-B292-6CABA1D206AE}" type="presOf" srcId="{F7492EBC-4098-4AF7-B240-FCD60596D97D}" destId="{33047AFE-4CA6-4A43-89DD-6A253765B138}" srcOrd="1" destOrd="5" presId="urn:microsoft.com/office/officeart/2005/8/layout/hProcess6"/>
    <dgm:cxn modelId="{FDCE2FF6-29D3-49E5-AA07-271BEC8B24D8}" srcId="{0850534B-CF5B-4C74-A79F-98A832510269}" destId="{5986DB83-AD82-4C34-BC35-BC24D9E030F1}" srcOrd="2" destOrd="0" parTransId="{E300C56B-77DF-4CAA-80F5-494B4B23C088}" sibTransId="{D002CCA6-DAD1-4A9E-B63B-5089F95A5F08}"/>
    <dgm:cxn modelId="{273C94F9-E501-48DF-A472-E7B0EBDCD470}" type="presOf" srcId="{40C1056A-21F5-4F57-B9B7-0F98EB99A69C}" destId="{09C324DC-BDC3-43FE-93DE-7F9DD6C1B5BB}" srcOrd="0" destOrd="5" presId="urn:microsoft.com/office/officeart/2005/8/layout/hProcess6"/>
    <dgm:cxn modelId="{112751FF-AC80-41CF-9B71-73C474A5F0DB}" type="presOf" srcId="{420596BC-F012-4890-AA8C-A8C34EA8CAEB}" destId="{8313388D-E192-4212-AAA9-C5DB226B9463}" srcOrd="1" destOrd="1" presId="urn:microsoft.com/office/officeart/2005/8/layout/hProcess6"/>
    <dgm:cxn modelId="{8B4755FF-CDDB-4E42-A19B-669628061B07}" type="presOf" srcId="{60DEF965-8D48-47D3-ACA3-F24CF8D12277}" destId="{54655955-7770-4270-9AF8-8E7A072DB856}" srcOrd="0" destOrd="5" presId="urn:microsoft.com/office/officeart/2005/8/layout/hProcess6"/>
    <dgm:cxn modelId="{05995775-D67D-4F28-8D7C-D8FF9A9BC250}" type="presParOf" srcId="{C4293AB8-AA6A-471D-A913-E15FD6863CEF}" destId="{E53881D2-F79D-4144-BEDB-EC6B519C1463}" srcOrd="0" destOrd="0" presId="urn:microsoft.com/office/officeart/2005/8/layout/hProcess6"/>
    <dgm:cxn modelId="{A82E4598-FF94-4A75-984B-F5C2075E01D5}" type="presParOf" srcId="{E53881D2-F79D-4144-BEDB-EC6B519C1463}" destId="{3E5D207D-F836-4672-A0B5-A79CA3644ABA}" srcOrd="0" destOrd="0" presId="urn:microsoft.com/office/officeart/2005/8/layout/hProcess6"/>
    <dgm:cxn modelId="{27067D8C-A0BB-4866-93E0-F040D240C9BD}" type="presParOf" srcId="{E53881D2-F79D-4144-BEDB-EC6B519C1463}" destId="{41FC8625-D679-406E-87CA-416382E9DA6C}" srcOrd="1" destOrd="0" presId="urn:microsoft.com/office/officeart/2005/8/layout/hProcess6"/>
    <dgm:cxn modelId="{1246AD89-B7DF-45F2-93D2-0D1CE813C166}" type="presParOf" srcId="{E53881D2-F79D-4144-BEDB-EC6B519C1463}" destId="{9B27CA7B-7FF4-4065-8F70-D178722DEA02}" srcOrd="2" destOrd="0" presId="urn:microsoft.com/office/officeart/2005/8/layout/hProcess6"/>
    <dgm:cxn modelId="{38B3DBF5-5841-4743-A1C4-8526A75B4DEC}" type="presParOf" srcId="{E53881D2-F79D-4144-BEDB-EC6B519C1463}" destId="{576C5B97-74F9-4679-881D-29879AD46BA2}" srcOrd="3" destOrd="0" presId="urn:microsoft.com/office/officeart/2005/8/layout/hProcess6"/>
    <dgm:cxn modelId="{077C581C-6F92-41E3-A88E-1FBE579CD5A0}" type="presParOf" srcId="{C4293AB8-AA6A-471D-A913-E15FD6863CEF}" destId="{A4A34056-9173-454B-B068-B4BD52C75372}" srcOrd="1" destOrd="0" presId="urn:microsoft.com/office/officeart/2005/8/layout/hProcess6"/>
    <dgm:cxn modelId="{A3E376E1-4915-4EF8-A195-74743BE237E2}" type="presParOf" srcId="{C4293AB8-AA6A-471D-A913-E15FD6863CEF}" destId="{83CB517F-346E-4C99-9731-6E74419CE8E9}" srcOrd="2" destOrd="0" presId="urn:microsoft.com/office/officeart/2005/8/layout/hProcess6"/>
    <dgm:cxn modelId="{98A00135-526E-4684-80FE-AA64CC5CD3EE}" type="presParOf" srcId="{83CB517F-346E-4C99-9731-6E74419CE8E9}" destId="{4725F2C6-C82A-489A-B8D5-E0DBDEA94C0F}" srcOrd="0" destOrd="0" presId="urn:microsoft.com/office/officeart/2005/8/layout/hProcess6"/>
    <dgm:cxn modelId="{6B84DE91-3597-4398-B8E6-6D0ACD92F995}" type="presParOf" srcId="{83CB517F-346E-4C99-9731-6E74419CE8E9}" destId="{54655955-7770-4270-9AF8-8E7A072DB856}" srcOrd="1" destOrd="0" presId="urn:microsoft.com/office/officeart/2005/8/layout/hProcess6"/>
    <dgm:cxn modelId="{0984D0E0-7F05-49A6-8E2F-E908732174D1}" type="presParOf" srcId="{83CB517F-346E-4C99-9731-6E74419CE8E9}" destId="{EE309FDE-AEA3-4E05-B28C-342E6ADF1323}" srcOrd="2" destOrd="0" presId="urn:microsoft.com/office/officeart/2005/8/layout/hProcess6"/>
    <dgm:cxn modelId="{84416D1F-7BD1-4136-8F15-40D8DB2DAE19}" type="presParOf" srcId="{83CB517F-346E-4C99-9731-6E74419CE8E9}" destId="{B05168ED-8472-4F78-87BE-0206E1690EEA}" srcOrd="3" destOrd="0" presId="urn:microsoft.com/office/officeart/2005/8/layout/hProcess6"/>
    <dgm:cxn modelId="{3658A59C-DB96-4375-8091-61AB9070CCE2}" type="presParOf" srcId="{C4293AB8-AA6A-471D-A913-E15FD6863CEF}" destId="{DDC146B0-7968-4A20-8078-D7B9966D61D9}" srcOrd="3" destOrd="0" presId="urn:microsoft.com/office/officeart/2005/8/layout/hProcess6"/>
    <dgm:cxn modelId="{C9511BE2-AD37-49DB-B75B-05C2064F2315}" type="presParOf" srcId="{C4293AB8-AA6A-471D-A913-E15FD6863CEF}" destId="{1A1CEA93-ED9F-46CC-ABF9-370A8A936A96}" srcOrd="4" destOrd="0" presId="urn:microsoft.com/office/officeart/2005/8/layout/hProcess6"/>
    <dgm:cxn modelId="{D8A9FCCD-165F-449B-BC7F-0098E23DCC86}" type="presParOf" srcId="{1A1CEA93-ED9F-46CC-ABF9-370A8A936A96}" destId="{A66B1D4D-233D-42F9-A854-DC8320DB4A5E}" srcOrd="0" destOrd="0" presId="urn:microsoft.com/office/officeart/2005/8/layout/hProcess6"/>
    <dgm:cxn modelId="{C063A47A-B22F-4707-96D6-957898234426}" type="presParOf" srcId="{1A1CEA93-ED9F-46CC-ABF9-370A8A936A96}" destId="{8B31A29E-76F0-4C09-8CDE-16565C7EE767}" srcOrd="1" destOrd="0" presId="urn:microsoft.com/office/officeart/2005/8/layout/hProcess6"/>
    <dgm:cxn modelId="{54865EA0-92D9-49FE-A261-8EC3266D8E0B}" type="presParOf" srcId="{1A1CEA93-ED9F-46CC-ABF9-370A8A936A96}" destId="{33047AFE-4CA6-4A43-89DD-6A253765B138}" srcOrd="2" destOrd="0" presId="urn:microsoft.com/office/officeart/2005/8/layout/hProcess6"/>
    <dgm:cxn modelId="{5ED9DDEA-55B9-423B-878A-3FBE408281D1}" type="presParOf" srcId="{1A1CEA93-ED9F-46CC-ABF9-370A8A936A96}" destId="{48EBAA0D-8662-4F27-8DA4-BD1D93ECB491}" srcOrd="3" destOrd="0" presId="urn:microsoft.com/office/officeart/2005/8/layout/hProcess6"/>
    <dgm:cxn modelId="{CC36F76E-8476-4C71-B02F-1D6981269200}" type="presParOf" srcId="{C4293AB8-AA6A-471D-A913-E15FD6863CEF}" destId="{90131DCF-3776-4214-8465-10140BBA4387}" srcOrd="5" destOrd="0" presId="urn:microsoft.com/office/officeart/2005/8/layout/hProcess6"/>
    <dgm:cxn modelId="{B0FB31A2-64B9-4AE7-86E4-A6EDC333FEB0}" type="presParOf" srcId="{C4293AB8-AA6A-471D-A913-E15FD6863CEF}" destId="{034F7B6F-B5A6-4BDB-A085-6DC93163A028}" srcOrd="6" destOrd="0" presId="urn:microsoft.com/office/officeart/2005/8/layout/hProcess6"/>
    <dgm:cxn modelId="{7959AD9E-D996-40E4-B8A5-FC7E79039B68}" type="presParOf" srcId="{034F7B6F-B5A6-4BDB-A085-6DC93163A028}" destId="{6A19BDE3-2ACE-4D2D-B4F5-F9FD3185347A}" srcOrd="0" destOrd="0" presId="urn:microsoft.com/office/officeart/2005/8/layout/hProcess6"/>
    <dgm:cxn modelId="{FB9EBEAB-B7FB-4F7D-B67C-240626E4902E}" type="presParOf" srcId="{034F7B6F-B5A6-4BDB-A085-6DC93163A028}" destId="{09C324DC-BDC3-43FE-93DE-7F9DD6C1B5BB}" srcOrd="1" destOrd="0" presId="urn:microsoft.com/office/officeart/2005/8/layout/hProcess6"/>
    <dgm:cxn modelId="{9A9A1B66-F728-4727-8FD2-8896A5DA6CF4}" type="presParOf" srcId="{034F7B6F-B5A6-4BDB-A085-6DC93163A028}" destId="{8313388D-E192-4212-AAA9-C5DB226B9463}" srcOrd="2" destOrd="0" presId="urn:microsoft.com/office/officeart/2005/8/layout/hProcess6"/>
    <dgm:cxn modelId="{F807B2C2-7405-49B5-BEC8-6634160DB724}" type="presParOf" srcId="{034F7B6F-B5A6-4BDB-A085-6DC93163A028}" destId="{609327F8-9750-4CBF-96F2-D93E3D9A34F0}" srcOrd="3" destOrd="0" presId="urn:microsoft.com/office/officeart/2005/8/layout/hProcess6"/>
    <dgm:cxn modelId="{30211B2C-167E-433F-B264-834154984132}" type="presParOf" srcId="{C4293AB8-AA6A-471D-A913-E15FD6863CEF}" destId="{B286AC68-198C-46CD-B1F7-0601749D0901}" srcOrd="7" destOrd="0" presId="urn:microsoft.com/office/officeart/2005/8/layout/hProcess6"/>
    <dgm:cxn modelId="{316590F2-7571-4102-8F56-09CF7696571D}" type="presParOf" srcId="{C4293AB8-AA6A-471D-A913-E15FD6863CEF}" destId="{22893536-1A75-4EB2-9214-492696463E81}" srcOrd="8" destOrd="0" presId="urn:microsoft.com/office/officeart/2005/8/layout/hProcess6"/>
    <dgm:cxn modelId="{7270DEC9-5EB4-4CFB-87EE-9D2869636BCF}" type="presParOf" srcId="{22893536-1A75-4EB2-9214-492696463E81}" destId="{D7FAA7A3-500D-42A1-94D8-48A7884CDF1B}" srcOrd="0" destOrd="0" presId="urn:microsoft.com/office/officeart/2005/8/layout/hProcess6"/>
    <dgm:cxn modelId="{1D7CE11C-6960-4DAE-A02A-8A05AD57F950}" type="presParOf" srcId="{22893536-1A75-4EB2-9214-492696463E81}" destId="{8F401C77-C516-4AB8-B7FA-81B6C879C264}" srcOrd="1" destOrd="0" presId="urn:microsoft.com/office/officeart/2005/8/layout/hProcess6"/>
    <dgm:cxn modelId="{C1957E61-4033-40A0-BCDA-11478FFD36B3}" type="presParOf" srcId="{22893536-1A75-4EB2-9214-492696463E81}" destId="{518833A8-BECC-4AF9-A5DD-20C9235EC5F0}" srcOrd="2" destOrd="0" presId="urn:microsoft.com/office/officeart/2005/8/layout/hProcess6"/>
    <dgm:cxn modelId="{11D38AF5-5CCA-4AB5-9532-EC65FCFAD809}" type="presParOf" srcId="{22893536-1A75-4EB2-9214-492696463E81}" destId="{30FC8FFD-2CED-4850-8289-80830D6DD242}"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FC8625-D679-406E-87CA-416382E9DA6C}">
      <dsp:nvSpPr>
        <dsp:cNvPr id="0" name=""/>
        <dsp:cNvSpPr/>
      </dsp:nvSpPr>
      <dsp:spPr>
        <a:xfrm>
          <a:off x="466048" y="1833959"/>
          <a:ext cx="1843116" cy="1611115"/>
        </a:xfrm>
        <a:prstGeom prst="rightArrow">
          <a:avLst>
            <a:gd name="adj1" fmla="val 70000"/>
            <a:gd name="adj2" fmla="val 5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5715" rIns="11430" bIns="5715" numCol="1" spcCol="1270" anchor="ctr" anchorCtr="0">
          <a:noAutofit/>
        </a:bodyPr>
        <a:lstStyle/>
        <a:p>
          <a:pPr marL="0" lvl="0" indent="0" algn="l" defTabSz="400050">
            <a:lnSpc>
              <a:spcPct val="90000"/>
            </a:lnSpc>
            <a:spcBef>
              <a:spcPct val="0"/>
            </a:spcBef>
            <a:spcAft>
              <a:spcPct val="35000"/>
            </a:spcAft>
            <a:buNone/>
          </a:pPr>
          <a:r>
            <a:rPr lang="en-GB" sz="900" kern="1200" dirty="0"/>
            <a:t>by Vintage:</a:t>
          </a:r>
        </a:p>
        <a:p>
          <a:pPr marL="57150" lvl="1" indent="-57150" algn="l" defTabSz="400050">
            <a:lnSpc>
              <a:spcPct val="90000"/>
            </a:lnSpc>
            <a:spcBef>
              <a:spcPct val="0"/>
            </a:spcBef>
            <a:spcAft>
              <a:spcPct val="15000"/>
            </a:spcAft>
            <a:buChar char="•"/>
          </a:pPr>
          <a:r>
            <a:rPr lang="en-GB" sz="900" kern="1200" dirty="0"/>
            <a:t>1975</a:t>
          </a:r>
        </a:p>
        <a:p>
          <a:pPr marL="57150" lvl="1" indent="-57150" algn="l" defTabSz="400050">
            <a:lnSpc>
              <a:spcPct val="90000"/>
            </a:lnSpc>
            <a:spcBef>
              <a:spcPct val="0"/>
            </a:spcBef>
            <a:spcAft>
              <a:spcPct val="15000"/>
            </a:spcAft>
            <a:buChar char="•"/>
          </a:pPr>
          <a:r>
            <a:rPr lang="en-GB" sz="900" kern="1200" dirty="0"/>
            <a:t>1985</a:t>
          </a:r>
        </a:p>
        <a:p>
          <a:pPr marL="57150" lvl="1" indent="-57150" algn="l" defTabSz="400050">
            <a:lnSpc>
              <a:spcPct val="90000"/>
            </a:lnSpc>
            <a:spcBef>
              <a:spcPct val="0"/>
            </a:spcBef>
            <a:spcAft>
              <a:spcPct val="15000"/>
            </a:spcAft>
            <a:buChar char="•"/>
          </a:pPr>
          <a:r>
            <a:rPr lang="en-GB" sz="900" kern="1200" dirty="0"/>
            <a:t>1996</a:t>
          </a:r>
        </a:p>
        <a:p>
          <a:pPr marL="57150" lvl="1" indent="-57150" algn="l" defTabSz="400050">
            <a:lnSpc>
              <a:spcPct val="90000"/>
            </a:lnSpc>
            <a:spcBef>
              <a:spcPct val="0"/>
            </a:spcBef>
            <a:spcAft>
              <a:spcPct val="15000"/>
            </a:spcAft>
            <a:buChar char="•"/>
          </a:pPr>
          <a:r>
            <a:rPr lang="en-GB" sz="900" kern="1200" dirty="0"/>
            <a:t>2003</a:t>
          </a:r>
        </a:p>
      </dsp:txBody>
      <dsp:txXfrm>
        <a:off x="926827" y="2075626"/>
        <a:ext cx="898519" cy="1127781"/>
      </dsp:txXfrm>
    </dsp:sp>
    <dsp:sp modelId="{576C5B97-74F9-4679-881D-29879AD46BA2}">
      <dsp:nvSpPr>
        <dsp:cNvPr id="0" name=""/>
        <dsp:cNvSpPr/>
      </dsp:nvSpPr>
      <dsp:spPr>
        <a:xfrm>
          <a:off x="5269" y="2178737"/>
          <a:ext cx="921558" cy="92155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a:t>Building Character-istics</a:t>
          </a:r>
          <a:endParaRPr lang="en-GB" sz="1000" kern="1200" dirty="0"/>
        </a:p>
      </dsp:txBody>
      <dsp:txXfrm>
        <a:off x="140228" y="2313696"/>
        <a:ext cx="651640" cy="651640"/>
      </dsp:txXfrm>
    </dsp:sp>
    <dsp:sp modelId="{54655955-7770-4270-9AF8-8E7A072DB856}">
      <dsp:nvSpPr>
        <dsp:cNvPr id="0" name=""/>
        <dsp:cNvSpPr/>
      </dsp:nvSpPr>
      <dsp:spPr>
        <a:xfrm>
          <a:off x="2885138" y="1833959"/>
          <a:ext cx="1843116" cy="1611115"/>
        </a:xfrm>
        <a:prstGeom prst="rightArrow">
          <a:avLst>
            <a:gd name="adj1" fmla="val 70000"/>
            <a:gd name="adj2" fmla="val 50000"/>
          </a:avLst>
        </a:prstGeom>
        <a:solidFill>
          <a:schemeClr val="accent2">
            <a:tint val="40000"/>
            <a:alpha val="90000"/>
            <a:hueOff val="1118440"/>
            <a:satOff val="-16947"/>
            <a:lumOff val="-1174"/>
            <a:alphaOff val="0"/>
          </a:schemeClr>
        </a:solidFill>
        <a:ln w="12700" cap="flat" cmpd="sng" algn="ctr">
          <a:solidFill>
            <a:schemeClr val="accent2">
              <a:tint val="40000"/>
              <a:alpha val="90000"/>
              <a:hueOff val="1118440"/>
              <a:satOff val="-16947"/>
              <a:lumOff val="-117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5715" rIns="11430" bIns="5715" numCol="1" spcCol="1270" anchor="ctr" anchorCtr="0">
          <a:noAutofit/>
        </a:bodyPr>
        <a:lstStyle/>
        <a:p>
          <a:pPr marL="0" lvl="0" indent="0" algn="l" defTabSz="400050">
            <a:lnSpc>
              <a:spcPct val="90000"/>
            </a:lnSpc>
            <a:spcBef>
              <a:spcPct val="0"/>
            </a:spcBef>
            <a:spcAft>
              <a:spcPct val="35000"/>
            </a:spcAft>
            <a:buNone/>
          </a:pPr>
          <a:r>
            <a:rPr lang="en-GB" sz="900" kern="1200" dirty="0"/>
            <a:t>by:</a:t>
          </a:r>
        </a:p>
        <a:p>
          <a:pPr marL="57150" lvl="1" indent="-57150" algn="l" defTabSz="400050">
            <a:lnSpc>
              <a:spcPct val="90000"/>
            </a:lnSpc>
            <a:spcBef>
              <a:spcPct val="0"/>
            </a:spcBef>
            <a:spcAft>
              <a:spcPct val="15000"/>
            </a:spcAft>
            <a:buChar char="•"/>
          </a:pPr>
          <a:r>
            <a:rPr lang="en-GB" sz="900" kern="1200" dirty="0"/>
            <a:t>Vintage</a:t>
          </a:r>
        </a:p>
        <a:p>
          <a:pPr marL="57150" lvl="1" indent="-57150" algn="l" defTabSz="400050">
            <a:lnSpc>
              <a:spcPct val="90000"/>
            </a:lnSpc>
            <a:spcBef>
              <a:spcPct val="0"/>
            </a:spcBef>
            <a:spcAft>
              <a:spcPct val="15000"/>
            </a:spcAft>
            <a:buChar char="•"/>
          </a:pPr>
          <a:r>
            <a:rPr lang="en-GB" sz="900" kern="1200" dirty="0"/>
            <a:t>Climate zone</a:t>
          </a:r>
        </a:p>
        <a:p>
          <a:pPr marL="57150" lvl="1" indent="-57150" algn="l" defTabSz="400050">
            <a:lnSpc>
              <a:spcPct val="90000"/>
            </a:lnSpc>
            <a:spcBef>
              <a:spcPct val="0"/>
            </a:spcBef>
            <a:spcAft>
              <a:spcPct val="15000"/>
            </a:spcAft>
            <a:buChar char="•"/>
          </a:pPr>
          <a:r>
            <a:rPr lang="en-GB" sz="900" kern="1200" dirty="0"/>
            <a:t>Building type</a:t>
          </a:r>
        </a:p>
        <a:p>
          <a:pPr marL="57150" lvl="1" indent="-57150" algn="l" defTabSz="400050">
            <a:lnSpc>
              <a:spcPct val="90000"/>
            </a:lnSpc>
            <a:spcBef>
              <a:spcPct val="0"/>
            </a:spcBef>
            <a:spcAft>
              <a:spcPct val="15000"/>
            </a:spcAft>
            <a:buChar char="•"/>
          </a:pPr>
          <a:r>
            <a:rPr lang="en-GB" sz="900" kern="1200" dirty="0"/>
            <a:t>HVAC fuel</a:t>
          </a:r>
        </a:p>
        <a:p>
          <a:pPr marL="57150" lvl="1" indent="-57150" algn="l" defTabSz="400050">
            <a:lnSpc>
              <a:spcPct val="90000"/>
            </a:lnSpc>
            <a:spcBef>
              <a:spcPct val="0"/>
            </a:spcBef>
            <a:spcAft>
              <a:spcPct val="15000"/>
            </a:spcAft>
            <a:buChar char="•"/>
          </a:pPr>
          <a:r>
            <a:rPr lang="en-GB" sz="900" kern="1200" dirty="0"/>
            <a:t>DHW fuel</a:t>
          </a:r>
        </a:p>
      </dsp:txBody>
      <dsp:txXfrm>
        <a:off x="3345918" y="2075626"/>
        <a:ext cx="898519" cy="1127781"/>
      </dsp:txXfrm>
    </dsp:sp>
    <dsp:sp modelId="{B05168ED-8472-4F78-87BE-0206E1690EEA}">
      <dsp:nvSpPr>
        <dsp:cNvPr id="0" name=""/>
        <dsp:cNvSpPr/>
      </dsp:nvSpPr>
      <dsp:spPr>
        <a:xfrm>
          <a:off x="2424359" y="2178737"/>
          <a:ext cx="921558" cy="921558"/>
        </a:xfrm>
        <a:prstGeom prst="ellipse">
          <a:avLst/>
        </a:prstGeom>
        <a:solidFill>
          <a:schemeClr val="accent2">
            <a:hueOff val="851389"/>
            <a:satOff val="-13367"/>
            <a:lumOff val="-21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Prototype Model Output</a:t>
          </a:r>
        </a:p>
      </dsp:txBody>
      <dsp:txXfrm>
        <a:off x="2559318" y="2313696"/>
        <a:ext cx="651640" cy="651640"/>
      </dsp:txXfrm>
    </dsp:sp>
    <dsp:sp modelId="{8B31A29E-76F0-4C09-8CDE-16565C7EE767}">
      <dsp:nvSpPr>
        <dsp:cNvPr id="0" name=""/>
        <dsp:cNvSpPr/>
      </dsp:nvSpPr>
      <dsp:spPr>
        <a:xfrm>
          <a:off x="5304229" y="1833959"/>
          <a:ext cx="1843116" cy="1611115"/>
        </a:xfrm>
        <a:prstGeom prst="rightArrow">
          <a:avLst>
            <a:gd name="adj1" fmla="val 70000"/>
            <a:gd name="adj2" fmla="val 50000"/>
          </a:avLst>
        </a:prstGeom>
        <a:solidFill>
          <a:schemeClr val="accent2">
            <a:tint val="40000"/>
            <a:alpha val="90000"/>
            <a:hueOff val="2236880"/>
            <a:satOff val="-33893"/>
            <a:lumOff val="-2348"/>
            <a:alphaOff val="0"/>
          </a:schemeClr>
        </a:solidFill>
        <a:ln w="12700" cap="flat" cmpd="sng" algn="ctr">
          <a:solidFill>
            <a:schemeClr val="accent2">
              <a:tint val="40000"/>
              <a:alpha val="90000"/>
              <a:hueOff val="2236880"/>
              <a:satOff val="-33893"/>
              <a:lumOff val="-234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5715" rIns="11430" bIns="5715" numCol="1" spcCol="1270" anchor="ctr" anchorCtr="0">
          <a:noAutofit/>
        </a:bodyPr>
        <a:lstStyle/>
        <a:p>
          <a:pPr marL="0" lvl="0" indent="0" algn="l" defTabSz="400050">
            <a:lnSpc>
              <a:spcPct val="90000"/>
            </a:lnSpc>
            <a:spcBef>
              <a:spcPct val="0"/>
            </a:spcBef>
            <a:spcAft>
              <a:spcPct val="35000"/>
            </a:spcAft>
            <a:buNone/>
          </a:pPr>
          <a:r>
            <a:rPr lang="en-GB" sz="900" kern="1200" dirty="0"/>
            <a:t>by:</a:t>
          </a:r>
        </a:p>
        <a:p>
          <a:pPr marL="57150" lvl="1" indent="-57150" algn="l" defTabSz="400050">
            <a:lnSpc>
              <a:spcPct val="90000"/>
            </a:lnSpc>
            <a:spcBef>
              <a:spcPct val="0"/>
            </a:spcBef>
            <a:spcAft>
              <a:spcPct val="15000"/>
            </a:spcAft>
            <a:buChar char="•"/>
          </a:pPr>
          <a:r>
            <a:rPr lang="en-GB" sz="900" kern="1200" dirty="0"/>
            <a:t>Era</a:t>
          </a:r>
        </a:p>
        <a:p>
          <a:pPr marL="57150" lvl="1" indent="-57150" algn="l" defTabSz="400050">
            <a:lnSpc>
              <a:spcPct val="90000"/>
            </a:lnSpc>
            <a:spcBef>
              <a:spcPct val="0"/>
            </a:spcBef>
            <a:spcAft>
              <a:spcPct val="15000"/>
            </a:spcAft>
            <a:buChar char="•"/>
          </a:pPr>
          <a:r>
            <a:rPr lang="en-GB" sz="900" kern="1200" dirty="0"/>
            <a:t>Climate zone</a:t>
          </a:r>
        </a:p>
        <a:p>
          <a:pPr marL="57150" lvl="1" indent="-57150" algn="l" defTabSz="400050">
            <a:lnSpc>
              <a:spcPct val="90000"/>
            </a:lnSpc>
            <a:spcBef>
              <a:spcPct val="0"/>
            </a:spcBef>
            <a:spcAft>
              <a:spcPct val="15000"/>
            </a:spcAft>
            <a:buChar char="•"/>
          </a:pPr>
          <a:r>
            <a:rPr lang="en-GB" sz="900" kern="1200" dirty="0"/>
            <a:t>Building type</a:t>
          </a:r>
        </a:p>
        <a:p>
          <a:pPr marL="57150" lvl="1" indent="-57150" algn="l" defTabSz="400050">
            <a:lnSpc>
              <a:spcPct val="90000"/>
            </a:lnSpc>
            <a:spcBef>
              <a:spcPct val="0"/>
            </a:spcBef>
            <a:spcAft>
              <a:spcPct val="15000"/>
            </a:spcAft>
            <a:buChar char="•"/>
          </a:pPr>
          <a:r>
            <a:rPr lang="en-GB" sz="900" kern="1200" dirty="0"/>
            <a:t>HVAC type</a:t>
          </a:r>
        </a:p>
        <a:p>
          <a:pPr marL="57150" lvl="1" indent="-57150" algn="l" defTabSz="400050">
            <a:lnSpc>
              <a:spcPct val="90000"/>
            </a:lnSpc>
            <a:spcBef>
              <a:spcPct val="0"/>
            </a:spcBef>
            <a:spcAft>
              <a:spcPct val="15000"/>
            </a:spcAft>
            <a:buChar char="•"/>
          </a:pPr>
          <a:r>
            <a:rPr lang="en-GB" sz="900" kern="1200" dirty="0"/>
            <a:t>DHW type</a:t>
          </a:r>
        </a:p>
      </dsp:txBody>
      <dsp:txXfrm>
        <a:off x="5765008" y="2075626"/>
        <a:ext cx="898519" cy="1127781"/>
      </dsp:txXfrm>
    </dsp:sp>
    <dsp:sp modelId="{48EBAA0D-8662-4F27-8DA4-BD1D93ECB491}">
      <dsp:nvSpPr>
        <dsp:cNvPr id="0" name=""/>
        <dsp:cNvSpPr/>
      </dsp:nvSpPr>
      <dsp:spPr>
        <a:xfrm>
          <a:off x="4843450" y="2178737"/>
          <a:ext cx="921558" cy="921558"/>
        </a:xfrm>
        <a:prstGeom prst="ellipse">
          <a:avLst/>
        </a:prstGeom>
        <a:solidFill>
          <a:schemeClr val="accent2">
            <a:hueOff val="1702779"/>
            <a:satOff val="-26735"/>
            <a:lumOff val="-421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Calibrate Building Prototype Output</a:t>
          </a:r>
        </a:p>
      </dsp:txBody>
      <dsp:txXfrm>
        <a:off x="4978409" y="2313696"/>
        <a:ext cx="651640" cy="651640"/>
      </dsp:txXfrm>
    </dsp:sp>
    <dsp:sp modelId="{09C324DC-BDC3-43FE-93DE-7F9DD6C1B5BB}">
      <dsp:nvSpPr>
        <dsp:cNvPr id="0" name=""/>
        <dsp:cNvSpPr/>
      </dsp:nvSpPr>
      <dsp:spPr>
        <a:xfrm>
          <a:off x="7723319" y="1833959"/>
          <a:ext cx="1843116" cy="1611115"/>
        </a:xfrm>
        <a:prstGeom prst="rightArrow">
          <a:avLst>
            <a:gd name="adj1" fmla="val 70000"/>
            <a:gd name="adj2" fmla="val 50000"/>
          </a:avLst>
        </a:prstGeom>
        <a:solidFill>
          <a:schemeClr val="accent2">
            <a:tint val="40000"/>
            <a:alpha val="90000"/>
            <a:hueOff val="3355321"/>
            <a:satOff val="-50840"/>
            <a:lumOff val="-3522"/>
            <a:alphaOff val="0"/>
          </a:schemeClr>
        </a:solidFill>
        <a:ln w="12700" cap="flat" cmpd="sng" algn="ctr">
          <a:solidFill>
            <a:schemeClr val="accent2">
              <a:tint val="40000"/>
              <a:alpha val="90000"/>
              <a:hueOff val="3355321"/>
              <a:satOff val="-50840"/>
              <a:lumOff val="-352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5715" rIns="11430" bIns="5715" numCol="1" spcCol="1270" anchor="ctr" anchorCtr="0">
          <a:noAutofit/>
        </a:bodyPr>
        <a:lstStyle/>
        <a:p>
          <a:pPr marL="0" lvl="0" indent="0" algn="l" defTabSz="400050">
            <a:lnSpc>
              <a:spcPct val="90000"/>
            </a:lnSpc>
            <a:spcBef>
              <a:spcPct val="0"/>
            </a:spcBef>
            <a:spcAft>
              <a:spcPct val="35000"/>
            </a:spcAft>
            <a:buNone/>
          </a:pPr>
          <a:r>
            <a:rPr lang="en-GB" sz="900" kern="1200" dirty="0"/>
            <a:t>by:</a:t>
          </a:r>
        </a:p>
        <a:p>
          <a:pPr marL="57150" lvl="1" indent="-57150" algn="l" defTabSz="400050">
            <a:lnSpc>
              <a:spcPct val="90000"/>
            </a:lnSpc>
            <a:spcBef>
              <a:spcPct val="0"/>
            </a:spcBef>
            <a:spcAft>
              <a:spcPct val="15000"/>
            </a:spcAft>
            <a:buChar char="•"/>
          </a:pPr>
          <a:r>
            <a:rPr lang="en-GB" sz="900" kern="1200" dirty="0"/>
            <a:t>Era</a:t>
          </a:r>
        </a:p>
        <a:p>
          <a:pPr marL="57150" lvl="1" indent="-57150" algn="l" defTabSz="400050">
            <a:lnSpc>
              <a:spcPct val="90000"/>
            </a:lnSpc>
            <a:spcBef>
              <a:spcPct val="0"/>
            </a:spcBef>
            <a:spcAft>
              <a:spcPct val="15000"/>
            </a:spcAft>
            <a:buChar char="•"/>
          </a:pPr>
          <a:r>
            <a:rPr lang="en-GB" sz="900" kern="1200" dirty="0"/>
            <a:t>Climate zone</a:t>
          </a:r>
        </a:p>
        <a:p>
          <a:pPr marL="57150" lvl="1" indent="-57150" algn="l" defTabSz="400050">
            <a:lnSpc>
              <a:spcPct val="90000"/>
            </a:lnSpc>
            <a:spcBef>
              <a:spcPct val="0"/>
            </a:spcBef>
            <a:spcAft>
              <a:spcPct val="15000"/>
            </a:spcAft>
            <a:buChar char="•"/>
          </a:pPr>
          <a:r>
            <a:rPr lang="en-GB" sz="900" kern="1200" dirty="0"/>
            <a:t>Building type</a:t>
          </a:r>
        </a:p>
        <a:p>
          <a:pPr marL="57150" lvl="1" indent="-57150" algn="l" defTabSz="400050">
            <a:lnSpc>
              <a:spcPct val="90000"/>
            </a:lnSpc>
            <a:spcBef>
              <a:spcPct val="0"/>
            </a:spcBef>
            <a:spcAft>
              <a:spcPct val="15000"/>
            </a:spcAft>
            <a:buChar char="•"/>
          </a:pPr>
          <a:r>
            <a:rPr lang="en-GB" sz="900" kern="1200" dirty="0"/>
            <a:t>HVAC type</a:t>
          </a:r>
        </a:p>
        <a:p>
          <a:pPr marL="57150" lvl="1" indent="-57150" algn="l" defTabSz="400050">
            <a:lnSpc>
              <a:spcPct val="90000"/>
            </a:lnSpc>
            <a:spcBef>
              <a:spcPct val="0"/>
            </a:spcBef>
            <a:spcAft>
              <a:spcPct val="15000"/>
            </a:spcAft>
            <a:buChar char="•"/>
          </a:pPr>
          <a:r>
            <a:rPr lang="en-GB" sz="900" kern="1200" dirty="0"/>
            <a:t>DHW type</a:t>
          </a:r>
        </a:p>
      </dsp:txBody>
      <dsp:txXfrm>
        <a:off x="8184098" y="2075626"/>
        <a:ext cx="898519" cy="1127781"/>
      </dsp:txXfrm>
    </dsp:sp>
    <dsp:sp modelId="{609327F8-9750-4CBF-96F2-D93E3D9A34F0}">
      <dsp:nvSpPr>
        <dsp:cNvPr id="0" name=""/>
        <dsp:cNvSpPr/>
      </dsp:nvSpPr>
      <dsp:spPr>
        <a:xfrm>
          <a:off x="7262540" y="2178737"/>
          <a:ext cx="921558" cy="921558"/>
        </a:xfrm>
        <a:prstGeom prst="ellipse">
          <a:avLst/>
        </a:prstGeom>
        <a:solidFill>
          <a:schemeClr val="accent2">
            <a:hueOff val="2554168"/>
            <a:satOff val="-40102"/>
            <a:lumOff val="-6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Building Prototype with EEM Output</a:t>
          </a:r>
        </a:p>
      </dsp:txBody>
      <dsp:txXfrm>
        <a:off x="7397499" y="2313696"/>
        <a:ext cx="651640" cy="651640"/>
      </dsp:txXfrm>
    </dsp:sp>
    <dsp:sp modelId="{8F401C77-C516-4AB8-B7FA-81B6C879C264}">
      <dsp:nvSpPr>
        <dsp:cNvPr id="0" name=""/>
        <dsp:cNvSpPr/>
      </dsp:nvSpPr>
      <dsp:spPr>
        <a:xfrm>
          <a:off x="10142410" y="1833959"/>
          <a:ext cx="1843116" cy="1611115"/>
        </a:xfrm>
        <a:prstGeom prst="rightArrow">
          <a:avLst>
            <a:gd name="adj1" fmla="val 70000"/>
            <a:gd name="adj2" fmla="val 50000"/>
          </a:avLst>
        </a:prstGeom>
        <a:solidFill>
          <a:schemeClr val="accent2">
            <a:tint val="40000"/>
            <a:alpha val="90000"/>
            <a:hueOff val="4473761"/>
            <a:satOff val="-67787"/>
            <a:lumOff val="-4696"/>
            <a:alphaOff val="0"/>
          </a:schemeClr>
        </a:solidFill>
        <a:ln w="12700" cap="flat" cmpd="sng" algn="ctr">
          <a:solidFill>
            <a:schemeClr val="accent2">
              <a:tint val="40000"/>
              <a:alpha val="90000"/>
              <a:hueOff val="4473761"/>
              <a:satOff val="-67787"/>
              <a:lumOff val="-469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5715" rIns="11430" bIns="5715" numCol="1" spcCol="1270" anchor="ctr" anchorCtr="0">
          <a:noAutofit/>
        </a:bodyPr>
        <a:lstStyle/>
        <a:p>
          <a:pPr marL="0" lvl="0" indent="0" algn="l" defTabSz="400050">
            <a:lnSpc>
              <a:spcPct val="90000"/>
            </a:lnSpc>
            <a:spcBef>
              <a:spcPct val="0"/>
            </a:spcBef>
            <a:spcAft>
              <a:spcPct val="35000"/>
            </a:spcAft>
            <a:buNone/>
          </a:pPr>
          <a:r>
            <a:rPr lang="en-GB" sz="900" kern="1200" dirty="0"/>
            <a:t>by:</a:t>
          </a:r>
        </a:p>
        <a:p>
          <a:pPr marL="57150" lvl="1" indent="-57150" algn="l" defTabSz="400050">
            <a:lnSpc>
              <a:spcPct val="90000"/>
            </a:lnSpc>
            <a:spcBef>
              <a:spcPct val="0"/>
            </a:spcBef>
            <a:spcAft>
              <a:spcPct val="15000"/>
            </a:spcAft>
            <a:buChar char="•"/>
          </a:pPr>
          <a:r>
            <a:rPr lang="en-GB" sz="900" kern="1200" dirty="0"/>
            <a:t>Era</a:t>
          </a:r>
        </a:p>
        <a:p>
          <a:pPr marL="57150" lvl="1" indent="-57150" algn="l" defTabSz="400050">
            <a:lnSpc>
              <a:spcPct val="90000"/>
            </a:lnSpc>
            <a:spcBef>
              <a:spcPct val="0"/>
            </a:spcBef>
            <a:spcAft>
              <a:spcPct val="15000"/>
            </a:spcAft>
            <a:buChar char="•"/>
          </a:pPr>
          <a:r>
            <a:rPr lang="en-GB" sz="900" kern="1200" dirty="0"/>
            <a:t>Climate zone</a:t>
          </a:r>
        </a:p>
        <a:p>
          <a:pPr marL="57150" lvl="1" indent="-57150" algn="l" defTabSz="400050">
            <a:lnSpc>
              <a:spcPct val="90000"/>
            </a:lnSpc>
            <a:spcBef>
              <a:spcPct val="0"/>
            </a:spcBef>
            <a:spcAft>
              <a:spcPct val="15000"/>
            </a:spcAft>
            <a:buChar char="•"/>
          </a:pPr>
          <a:r>
            <a:rPr lang="en-GB" sz="900" kern="1200" dirty="0"/>
            <a:t>Building type</a:t>
          </a:r>
        </a:p>
        <a:p>
          <a:pPr marL="57150" lvl="1" indent="-57150" algn="l" defTabSz="400050">
            <a:lnSpc>
              <a:spcPct val="90000"/>
            </a:lnSpc>
            <a:spcBef>
              <a:spcPct val="0"/>
            </a:spcBef>
            <a:spcAft>
              <a:spcPct val="15000"/>
            </a:spcAft>
            <a:buChar char="•"/>
          </a:pPr>
          <a:r>
            <a:rPr lang="en-GB" sz="900" kern="1200" dirty="0"/>
            <a:t>HVAC type</a:t>
          </a:r>
        </a:p>
        <a:p>
          <a:pPr marL="57150" lvl="1" indent="-57150" algn="l" defTabSz="400050">
            <a:lnSpc>
              <a:spcPct val="90000"/>
            </a:lnSpc>
            <a:spcBef>
              <a:spcPct val="0"/>
            </a:spcBef>
            <a:spcAft>
              <a:spcPct val="15000"/>
            </a:spcAft>
            <a:buChar char="•"/>
          </a:pPr>
          <a:r>
            <a:rPr lang="en-GB" sz="900" kern="1200" dirty="0"/>
            <a:t>DHW type</a:t>
          </a:r>
        </a:p>
      </dsp:txBody>
      <dsp:txXfrm>
        <a:off x="10603189" y="2075626"/>
        <a:ext cx="898519" cy="1127781"/>
      </dsp:txXfrm>
    </dsp:sp>
    <dsp:sp modelId="{30FC8FFD-2CED-4850-8289-80830D6DD242}">
      <dsp:nvSpPr>
        <dsp:cNvPr id="0" name=""/>
        <dsp:cNvSpPr/>
      </dsp:nvSpPr>
      <dsp:spPr>
        <a:xfrm>
          <a:off x="9681630" y="2178737"/>
          <a:ext cx="921558" cy="921558"/>
        </a:xfrm>
        <a:prstGeom prst="ellipse">
          <a:avLst/>
        </a:prstGeom>
        <a:solidFill>
          <a:schemeClr val="accent2">
            <a:hueOff val="3405557"/>
            <a:satOff val="-53469"/>
            <a:lumOff val="-84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kern="1200" dirty="0"/>
            <a:t>Final Data for DEER</a:t>
          </a:r>
        </a:p>
      </dsp:txBody>
      <dsp:txXfrm>
        <a:off x="9816589" y="2313696"/>
        <a:ext cx="651640" cy="65164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ACE7A-C6EF-8447-9F67-958EE183E041}" type="datetimeFigureOut">
              <a:rPr lang="en-US" smtClean="0"/>
              <a:t>2/18/2022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B7BAD3-AF26-C549-B9FF-03213EEFC56C}" type="slidenum">
              <a:rPr lang="en-US" smtClean="0"/>
              <a:t>‹#›</a:t>
            </a:fld>
            <a:endParaRPr lang="en-US"/>
          </a:p>
        </p:txBody>
      </p:sp>
    </p:spTree>
    <p:extLst>
      <p:ext uri="{BB962C8B-B14F-4D97-AF65-F5344CB8AC3E}">
        <p14:creationId xmlns:p14="http://schemas.microsoft.com/office/powerpoint/2010/main" val="3119809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r>
              <a:rPr lang="en-GB"/>
              <a:t>Update as necessary</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2EC2AB-FD5C-4EF7-AF8D-FB95907AF3A4}" type="slidenum">
              <a:rPr kumimoji="0" lang="en-GB" sz="8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748486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171450" indent="-171450">
              <a:buFontTx/>
              <a:buChar char="-"/>
            </a:pPr>
            <a:r>
              <a:rPr lang="en-GB" dirty="0"/>
              <a:t>We need information from PAs to update these measures. </a:t>
            </a:r>
          </a:p>
          <a:p>
            <a:pPr marL="171450" indent="-171450">
              <a:buFontTx/>
              <a:buChar char="-"/>
            </a:pPr>
            <a:r>
              <a:rPr lang="en-GB" dirty="0"/>
              <a:t>HPWH, MF, Fuel Sub will be ready Feb 1. The other measures will be ready March 1. </a:t>
            </a:r>
          </a:p>
          <a:p>
            <a:pPr marL="171450" indent="-171450">
              <a:buFontTx/>
              <a:buChar char="-"/>
            </a:pPr>
            <a:r>
              <a:rPr lang="en-GB" dirty="0"/>
              <a:t>These measures were historically modelled by PAs. We will do the modelling this time around.</a:t>
            </a:r>
          </a:p>
        </p:txBody>
      </p:sp>
      <p:sp>
        <p:nvSpPr>
          <p:cNvPr id="4" name="Slide Number Placeholder 3"/>
          <p:cNvSpPr>
            <a:spLocks noGrp="1"/>
          </p:cNvSpPr>
          <p:nvPr>
            <p:ph type="sldNum" sz="quarter" idx="5"/>
          </p:nvPr>
        </p:nvSpPr>
        <p:spPr/>
        <p:txBody>
          <a:bodyPr/>
          <a:lstStyle/>
          <a:p>
            <a:fld id="{A16CFAD1-D197-4A88-B173-A6412E995EE5}" type="slidenum">
              <a:rPr lang="en-GB" smtClean="0"/>
              <a:pPr/>
              <a:t>10</a:t>
            </a:fld>
            <a:endParaRPr lang="en-GB" sz="800"/>
          </a:p>
        </p:txBody>
      </p:sp>
    </p:spTree>
    <p:extLst>
      <p:ext uri="{BB962C8B-B14F-4D97-AF65-F5344CB8AC3E}">
        <p14:creationId xmlns:p14="http://schemas.microsoft.com/office/powerpoint/2010/main" val="1038432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171450" indent="-171450">
              <a:buFontTx/>
              <a:buChar char="-"/>
            </a:pPr>
            <a:r>
              <a:rPr lang="en-GB" sz="1800" dirty="0"/>
              <a:t>These measures will not be migrated to Energy Plus right now.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dirty="0"/>
              <a:t>The first three are not weather sensitive, but do require RASS updates and Energy Star tier updates for Clothes washers and Dishwashers. We are re-modelling those and will have them posted by 2/15. Because of this delay</a:t>
            </a:r>
          </a:p>
          <a:p>
            <a:pPr marL="171450" indent="-171450">
              <a:buFontTx/>
              <a:buChar char="-"/>
            </a:pPr>
            <a:r>
              <a:rPr lang="en-US" sz="1800" dirty="0">
                <a:effectLst/>
                <a:latin typeface="Palatino Linotype" panose="02040502050505030304" pitchFamily="18" charset="0"/>
                <a:ea typeface="Times New Roman" panose="02020603050405020304" pitchFamily="18" charset="0"/>
                <a:cs typeface="Times New Roman" panose="02020603050405020304" pitchFamily="18" charset="0"/>
              </a:rPr>
              <a:t>The most recent resolution discussed that 2019 RASS data based updates, including any measure assumptions based on previous RASS values of unit energy consumption (UEC) or number of installed units, should be incorporated into measure updates for PY2023. Updates to residential weather dependent measures that require prototype updates based on RASS data will be delayed to PY2024 so the weather and prototype based updates can be combined</a:t>
            </a:r>
            <a:endParaRPr lang="en-GB" dirty="0"/>
          </a:p>
          <a:p>
            <a:pPr marL="171450" indent="-171450">
              <a:buFontTx/>
              <a:buChar char="-"/>
            </a:pPr>
            <a:r>
              <a:rPr lang="en-GB" dirty="0"/>
              <a:t>They all require updates for 3/1/22. Please use what is currently in DEER for these updates.</a:t>
            </a:r>
          </a:p>
          <a:p>
            <a:pPr marL="171450" indent="-171450">
              <a:buFontTx/>
              <a:buChar char="-"/>
            </a:pPr>
            <a:r>
              <a:rPr lang="en-GB" dirty="0"/>
              <a:t>The last three include commercial applications, and will be updated when the commercial prototypes are transitioned to EnergyPlus or </a:t>
            </a:r>
            <a:r>
              <a:rPr lang="en-GB" dirty="0" err="1"/>
              <a:t>EcoSim</a:t>
            </a:r>
            <a:r>
              <a:rPr lang="en-GB" dirty="0"/>
              <a:t>.</a:t>
            </a:r>
          </a:p>
        </p:txBody>
      </p:sp>
      <p:sp>
        <p:nvSpPr>
          <p:cNvPr id="4" name="Slide Number Placeholder 3"/>
          <p:cNvSpPr>
            <a:spLocks noGrp="1"/>
          </p:cNvSpPr>
          <p:nvPr>
            <p:ph type="sldNum" sz="quarter" idx="5"/>
          </p:nvPr>
        </p:nvSpPr>
        <p:spPr/>
        <p:txBody>
          <a:bodyPr/>
          <a:lstStyle/>
          <a:p>
            <a:fld id="{A16CFAD1-D197-4A88-B173-A6412E995EE5}" type="slidenum">
              <a:rPr lang="en-GB" smtClean="0"/>
              <a:pPr/>
              <a:t>11</a:t>
            </a:fld>
            <a:endParaRPr lang="en-GB" sz="800"/>
          </a:p>
        </p:txBody>
      </p:sp>
    </p:spTree>
    <p:extLst>
      <p:ext uri="{BB962C8B-B14F-4D97-AF65-F5344CB8AC3E}">
        <p14:creationId xmlns:p14="http://schemas.microsoft.com/office/powerpoint/2010/main" val="2706278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171450" indent="-171450">
              <a:buFontTx/>
              <a:buChar char="-"/>
            </a:pPr>
            <a:r>
              <a:rPr lang="en-GB" dirty="0"/>
              <a:t>Now jumping to a change in the structure of the measure savings data:</a:t>
            </a:r>
          </a:p>
          <a:p>
            <a:pPr marL="171450" indent="-171450">
              <a:buFontTx/>
              <a:buChar char="-"/>
            </a:pPr>
            <a:r>
              <a:rPr lang="en-GB" dirty="0"/>
              <a:t>In the interest of simplifying the system and the number of simulations required for each measure, we are considering collapsing the old, existing and recent eras into one existing era. </a:t>
            </a:r>
          </a:p>
          <a:p>
            <a:pPr marL="171450" indent="-171450">
              <a:buFontTx/>
              <a:buChar char="-"/>
            </a:pPr>
            <a:r>
              <a:rPr lang="en-GB" dirty="0"/>
              <a:t>As you can see on the slide, the recent era is not used at all in the 2021 permutations (per </a:t>
            </a:r>
            <a:r>
              <a:rPr lang="en-GB" dirty="0" err="1"/>
              <a:t>eTRM</a:t>
            </a:r>
            <a:r>
              <a:rPr lang="en-GB" dirty="0"/>
              <a:t>) and the old era is used rarely</a:t>
            </a:r>
          </a:p>
          <a:p>
            <a:pPr marL="171450" indent="-171450">
              <a:buFontTx/>
              <a:buChar char="-"/>
            </a:pPr>
            <a:r>
              <a:rPr lang="en-GB" dirty="0"/>
              <a:t>The new existing era would therefore represent all of the existing building stock in California rather than the current existing era that only represents the building stock from xx to </a:t>
            </a:r>
            <a:r>
              <a:rPr lang="en-GB" dirty="0" err="1"/>
              <a:t>yy</a:t>
            </a:r>
            <a:r>
              <a:rPr lang="en-GB" dirty="0"/>
              <a:t>.</a:t>
            </a:r>
          </a:p>
        </p:txBody>
      </p:sp>
      <p:sp>
        <p:nvSpPr>
          <p:cNvPr id="4" name="Slide Number Placeholder 3"/>
          <p:cNvSpPr>
            <a:spLocks noGrp="1"/>
          </p:cNvSpPr>
          <p:nvPr>
            <p:ph type="sldNum" sz="quarter" idx="5"/>
          </p:nvPr>
        </p:nvSpPr>
        <p:spPr/>
        <p:txBody>
          <a:bodyPr/>
          <a:lstStyle/>
          <a:p>
            <a:fld id="{A16CFAD1-D197-4A88-B173-A6412E995EE5}" type="slidenum">
              <a:rPr lang="en-GB" smtClean="0"/>
              <a:pPr/>
              <a:t>12</a:t>
            </a:fld>
            <a:endParaRPr lang="en-GB" sz="800"/>
          </a:p>
        </p:txBody>
      </p:sp>
    </p:spTree>
    <p:extLst>
      <p:ext uri="{BB962C8B-B14F-4D97-AF65-F5344CB8AC3E}">
        <p14:creationId xmlns:p14="http://schemas.microsoft.com/office/powerpoint/2010/main" val="803717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171450" indent="-171450">
              <a:buFontTx/>
              <a:buChar char="-"/>
            </a:pPr>
            <a:r>
              <a:rPr lang="en-GB" dirty="0"/>
              <a:t>This is a data map showing the development of the prototype models from the building characteristics on the left to the final output of the models that are used in measure packages on the right.</a:t>
            </a:r>
          </a:p>
          <a:p>
            <a:pPr marL="171450" indent="-171450">
              <a:buFontTx/>
              <a:buChar char="-"/>
            </a:pPr>
            <a:r>
              <a:rPr lang="en-GB" dirty="0"/>
              <a:t>The arrows represent the model output in various stages along the way</a:t>
            </a:r>
          </a:p>
          <a:p>
            <a:pPr marL="628650" lvl="1" indent="-171450">
              <a:buFontTx/>
              <a:buChar char="-"/>
            </a:pPr>
            <a:r>
              <a:rPr lang="en-GB" dirty="0"/>
              <a:t>We start with building up the models from building characteristics. Historically this was done for 11 vintages, but we have reduced the number since these 4 represent over 90% of the building stock. (according to the 2019 RASS)</a:t>
            </a:r>
          </a:p>
          <a:p>
            <a:pPr marL="628650" lvl="1" indent="-171450">
              <a:buFontTx/>
              <a:buChar char="-"/>
            </a:pPr>
            <a:r>
              <a:rPr lang="en-GB" dirty="0"/>
              <a:t>Discuss how we will choose a vintage to represent an Era. – Based on RASS weights </a:t>
            </a:r>
            <a:r>
              <a:rPr lang="en-GB"/>
              <a:t>and calibration.</a:t>
            </a:r>
            <a:endParaRPr lang="en-GB" dirty="0"/>
          </a:p>
          <a:p>
            <a:pPr marL="628650" lvl="1" indent="-171450">
              <a:buFontTx/>
              <a:buChar char="-"/>
            </a:pPr>
            <a:endParaRPr lang="en-GB"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13</a:t>
            </a:fld>
            <a:endParaRPr lang="en-GB" sz="800"/>
          </a:p>
        </p:txBody>
      </p:sp>
    </p:spTree>
    <p:extLst>
      <p:ext uri="{BB962C8B-B14F-4D97-AF65-F5344CB8AC3E}">
        <p14:creationId xmlns:p14="http://schemas.microsoft.com/office/powerpoint/2010/main" val="1919150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14</a:t>
            </a:fld>
            <a:endParaRPr lang="en-GB" sz="800"/>
          </a:p>
        </p:txBody>
      </p:sp>
    </p:spTree>
    <p:extLst>
      <p:ext uri="{BB962C8B-B14F-4D97-AF65-F5344CB8AC3E}">
        <p14:creationId xmlns:p14="http://schemas.microsoft.com/office/powerpoint/2010/main" val="2934981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15</a:t>
            </a:fld>
            <a:endParaRPr lang="en-US"/>
          </a:p>
        </p:txBody>
      </p:sp>
    </p:spTree>
    <p:extLst>
      <p:ext uri="{BB962C8B-B14F-4D97-AF65-F5344CB8AC3E}">
        <p14:creationId xmlns:p14="http://schemas.microsoft.com/office/powerpoint/2010/main" val="2902003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16</a:t>
            </a:fld>
            <a:endParaRPr lang="en-US"/>
          </a:p>
        </p:txBody>
      </p:sp>
    </p:spTree>
    <p:extLst>
      <p:ext uri="{BB962C8B-B14F-4D97-AF65-F5344CB8AC3E}">
        <p14:creationId xmlns:p14="http://schemas.microsoft.com/office/powerpoint/2010/main" val="2920596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17</a:t>
            </a:fld>
            <a:endParaRPr lang="en-US"/>
          </a:p>
        </p:txBody>
      </p:sp>
    </p:spTree>
    <p:extLst>
      <p:ext uri="{BB962C8B-B14F-4D97-AF65-F5344CB8AC3E}">
        <p14:creationId xmlns:p14="http://schemas.microsoft.com/office/powerpoint/2010/main" val="2038045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18</a:t>
            </a:fld>
            <a:endParaRPr lang="en-US"/>
          </a:p>
        </p:txBody>
      </p:sp>
    </p:spTree>
    <p:extLst>
      <p:ext uri="{BB962C8B-B14F-4D97-AF65-F5344CB8AC3E}">
        <p14:creationId xmlns:p14="http://schemas.microsoft.com/office/powerpoint/2010/main" val="2555112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2</a:t>
            </a:fld>
            <a:endParaRPr lang="en-GB" sz="800"/>
          </a:p>
        </p:txBody>
      </p:sp>
    </p:spTree>
    <p:extLst>
      <p:ext uri="{BB962C8B-B14F-4D97-AF65-F5344CB8AC3E}">
        <p14:creationId xmlns:p14="http://schemas.microsoft.com/office/powerpoint/2010/main" val="15473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3</a:t>
            </a:fld>
            <a:endParaRPr lang="en-GB" sz="800" dirty="0"/>
          </a:p>
        </p:txBody>
      </p:sp>
    </p:spTree>
    <p:extLst>
      <p:ext uri="{BB962C8B-B14F-4D97-AF65-F5344CB8AC3E}">
        <p14:creationId xmlns:p14="http://schemas.microsoft.com/office/powerpoint/2010/main" val="3932077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4</a:t>
            </a:fld>
            <a:endParaRPr lang="en-US"/>
          </a:p>
        </p:txBody>
      </p:sp>
    </p:spTree>
    <p:extLst>
      <p:ext uri="{BB962C8B-B14F-4D97-AF65-F5344CB8AC3E}">
        <p14:creationId xmlns:p14="http://schemas.microsoft.com/office/powerpoint/2010/main" val="23359511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r>
              <a:rPr lang="en-GB" sz="1800" dirty="0">
                <a:effectLst/>
                <a:latin typeface="Garamond" panose="02020404030301010803" pitchFamily="18" charset="0"/>
                <a:ea typeface="SimSun" panose="02010600030101010101" pitchFamily="2" charset="-122"/>
                <a:cs typeface="Arial" panose="020B0604020202020204" pitchFamily="34" charset="0"/>
              </a:rPr>
              <a:t>Since our assessment found the migration to </a:t>
            </a:r>
            <a:r>
              <a:rPr lang="en-GB" sz="1800" dirty="0" err="1">
                <a:effectLst/>
                <a:latin typeface="Garamond" panose="02020404030301010803" pitchFamily="18" charset="0"/>
                <a:ea typeface="SimSun" panose="02010600030101010101" pitchFamily="2" charset="-122"/>
                <a:cs typeface="Arial" panose="020B0604020202020204" pitchFamily="34" charset="0"/>
              </a:rPr>
              <a:t>EnergyPlus</a:t>
            </a:r>
            <a:r>
              <a:rPr lang="en-GB" sz="1800" dirty="0">
                <a:effectLst/>
                <a:latin typeface="Garamond" panose="02020404030301010803" pitchFamily="18" charset="0"/>
                <a:ea typeface="SimSun" panose="02010600030101010101" pitchFamily="2" charset="-122"/>
                <a:cs typeface="Arial" panose="020B0604020202020204" pitchFamily="34" charset="0"/>
              </a:rPr>
              <a:t> was feasible, that migration is now underway for the residential prototypes. However, a user-friendly, publicly accessible </a:t>
            </a:r>
            <a:r>
              <a:rPr lang="en-GB" sz="1800" dirty="0" err="1">
                <a:effectLst/>
                <a:latin typeface="Garamond" panose="02020404030301010803" pitchFamily="18" charset="0"/>
                <a:ea typeface="SimSun" panose="02010600030101010101" pitchFamily="2" charset="-122"/>
                <a:cs typeface="Arial" panose="020B0604020202020204" pitchFamily="34" charset="0"/>
              </a:rPr>
              <a:t>EnergyPlus</a:t>
            </a:r>
            <a:r>
              <a:rPr lang="en-GB" sz="1800" dirty="0">
                <a:effectLst/>
                <a:latin typeface="Garamond" panose="02020404030301010803" pitchFamily="18" charset="0"/>
                <a:ea typeface="SimSun" panose="02010600030101010101" pitchFamily="2" charset="-122"/>
                <a:cs typeface="Arial" panose="020B0604020202020204" pitchFamily="34" charset="0"/>
              </a:rPr>
              <a:t>-based system replacing MASControl3</a:t>
            </a:r>
            <a:r>
              <a:rPr lang="en-GB" sz="1800" baseline="30000" dirty="0">
                <a:effectLst/>
                <a:latin typeface="Garamond" panose="02020404030301010803" pitchFamily="18" charset="0"/>
                <a:ea typeface="SimSun" panose="02010600030101010101" pitchFamily="2" charset="-122"/>
                <a:cs typeface="Arial" panose="020B0604020202020204" pitchFamily="34" charset="0"/>
              </a:rPr>
              <a:t>© </a:t>
            </a:r>
            <a:r>
              <a:rPr lang="en-GB" sz="1800" dirty="0">
                <a:effectLst/>
                <a:latin typeface="Garamond" panose="02020404030301010803" pitchFamily="18" charset="0"/>
                <a:ea typeface="SimSun" panose="02010600030101010101" pitchFamily="2" charset="-122"/>
                <a:cs typeface="Arial" panose="020B0604020202020204" pitchFamily="34" charset="0"/>
              </a:rPr>
              <a:t>(MC3) is not expected until late 2022</a:t>
            </a:r>
            <a:endParaRPr lang="en-GB"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5</a:t>
            </a:fld>
            <a:endParaRPr lang="en-GB" sz="800"/>
          </a:p>
        </p:txBody>
      </p:sp>
    </p:spTree>
    <p:extLst>
      <p:ext uri="{BB962C8B-B14F-4D97-AF65-F5344CB8AC3E}">
        <p14:creationId xmlns:p14="http://schemas.microsoft.com/office/powerpoint/2010/main" val="277532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new E+ prototypes will be used for Residential weather dependent measures, for PY2024-25. </a:t>
            </a:r>
            <a:r>
              <a:rPr lang="en-GB" sz="1800" dirty="0">
                <a:effectLst/>
                <a:latin typeface="Garamond" panose="02020404030301010803" pitchFamily="18" charset="0"/>
                <a:ea typeface="SimSun" panose="02010600030101010101" pitchFamily="2" charset="-122"/>
                <a:cs typeface="Arial" panose="020B0604020202020204" pitchFamily="34" charset="0"/>
              </a:rPr>
              <a:t>Since it is a priority to include all residential weather-dependent measures on the PY2024-25 approved measure list in this migration, those that are currently modelled by program administrators (PAs) will be migrated and modelled by the CPUC in the interim. The unit energy savings results for all </a:t>
            </a:r>
            <a:r>
              <a:rPr lang="en-GB" sz="1800" dirty="0" err="1">
                <a:effectLst/>
                <a:latin typeface="Garamond" panose="02020404030301010803" pitchFamily="18" charset="0"/>
                <a:ea typeface="SimSun" panose="02010600030101010101" pitchFamily="2" charset="-122"/>
                <a:cs typeface="Arial" panose="020B0604020202020204" pitchFamily="34" charset="0"/>
              </a:rPr>
              <a:t>EnergyPlus</a:t>
            </a:r>
            <a:r>
              <a:rPr lang="en-GB" sz="1800" dirty="0">
                <a:effectLst/>
                <a:latin typeface="Garamond" panose="02020404030301010803" pitchFamily="18" charset="0"/>
                <a:ea typeface="SimSun" panose="02010600030101010101" pitchFamily="2" charset="-122"/>
                <a:cs typeface="Arial" panose="020B0604020202020204" pitchFamily="34" charset="0"/>
              </a:rPr>
              <a:t>-modelled residential measures will be uploaded to DEER and synchronized with </a:t>
            </a:r>
            <a:r>
              <a:rPr lang="en-GB" sz="1800" dirty="0" err="1">
                <a:effectLst/>
                <a:latin typeface="Garamond" panose="02020404030301010803" pitchFamily="18" charset="0"/>
                <a:ea typeface="SimSun" panose="02010600030101010101" pitchFamily="2" charset="-122"/>
                <a:cs typeface="Arial" panose="020B0604020202020204" pitchFamily="34" charset="0"/>
              </a:rPr>
              <a:t>eTRM</a:t>
            </a:r>
            <a:r>
              <a:rPr lang="en-GB" sz="1800" dirty="0">
                <a:effectLst/>
                <a:latin typeface="Garamond" panose="02020404030301010803" pitchFamily="18" charset="0"/>
                <a:ea typeface="SimSun" panose="02010600030101010101" pitchFamily="2" charset="-122"/>
                <a:cs typeface="Arial" panose="020B0604020202020204" pitchFamily="34" charset="0"/>
              </a:rPr>
              <a:t> for use in updates to existing measure packages. </a:t>
            </a:r>
            <a:r>
              <a:rPr lang="en-GB" dirty="0"/>
              <a:t>We are currently performing the modelling for all these residential measures, both those with DEER IDs and those without DEER IDs</a:t>
            </a:r>
            <a:r>
              <a:rPr lang="en-GB"/>
              <a:t>. </a:t>
            </a:r>
            <a:endParaRPr lang="en-GB" dirty="0"/>
          </a:p>
        </p:txBody>
      </p:sp>
      <p:sp>
        <p:nvSpPr>
          <p:cNvPr id="4" name="Slide Number Placeholder 3"/>
          <p:cNvSpPr>
            <a:spLocks noGrp="1"/>
          </p:cNvSpPr>
          <p:nvPr>
            <p:ph type="sldNum" sz="quarter" idx="5"/>
          </p:nvPr>
        </p:nvSpPr>
        <p:spPr/>
        <p:txBody>
          <a:bodyPr/>
          <a:lstStyle/>
          <a:p>
            <a:fld id="{9EB7BAD3-AF26-C549-B9FF-03213EEFC56C}" type="slidenum">
              <a:rPr lang="en-US" smtClean="0"/>
              <a:t>6</a:t>
            </a:fld>
            <a:endParaRPr lang="en-US"/>
          </a:p>
        </p:txBody>
      </p:sp>
    </p:spTree>
    <p:extLst>
      <p:ext uri="{BB962C8B-B14F-4D97-AF65-F5344CB8AC3E}">
        <p14:creationId xmlns:p14="http://schemas.microsoft.com/office/powerpoint/2010/main" val="166093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16CFAD1-D197-4A88-B173-A6412E995EE5}" type="slidenum">
              <a:rPr lang="en-GB" smtClean="0"/>
              <a:pPr/>
              <a:t>7</a:t>
            </a:fld>
            <a:endParaRPr lang="en-GB" sz="800"/>
          </a:p>
        </p:txBody>
      </p:sp>
    </p:spTree>
    <p:extLst>
      <p:ext uri="{BB962C8B-B14F-4D97-AF65-F5344CB8AC3E}">
        <p14:creationId xmlns:p14="http://schemas.microsoft.com/office/powerpoint/2010/main" val="592821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EB7BAD3-AF26-C549-B9FF-03213EEFC56C}" type="slidenum">
              <a:rPr lang="en-US" smtClean="0"/>
              <a:t>8</a:t>
            </a:fld>
            <a:endParaRPr lang="en-US"/>
          </a:p>
        </p:txBody>
      </p:sp>
    </p:spTree>
    <p:extLst>
      <p:ext uri="{BB962C8B-B14F-4D97-AF65-F5344CB8AC3E}">
        <p14:creationId xmlns:p14="http://schemas.microsoft.com/office/powerpoint/2010/main" val="1214812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0363" y="685800"/>
            <a:ext cx="6137275" cy="3452813"/>
          </a:xfrm>
        </p:spPr>
      </p:sp>
      <p:sp>
        <p:nvSpPr>
          <p:cNvPr id="3" name="Notes Placeholder 2"/>
          <p:cNvSpPr>
            <a:spLocks noGrp="1"/>
          </p:cNvSpPr>
          <p:nvPr>
            <p:ph type="body" idx="1"/>
          </p:nvPr>
        </p:nvSpPr>
        <p:spPr/>
        <p:txBody>
          <a:bodyPr/>
          <a:lstStyle/>
          <a:p>
            <a:pPr marL="171450" indent="-171450">
              <a:buFontTx/>
              <a:buChar char="-"/>
            </a:pPr>
            <a:r>
              <a:rPr lang="en-GB" dirty="0"/>
              <a:t>CPUC will initially perform all the Energy Plus Modeling</a:t>
            </a:r>
          </a:p>
          <a:p>
            <a:pPr marL="171450" indent="-171450">
              <a:buFontTx/>
              <a:buChar char="-"/>
            </a:pPr>
            <a:r>
              <a:rPr lang="en-GB" dirty="0"/>
              <a:t>Whole House Fan measure will be updated by February 1 since the update was listed in the 2023DEER update and the MP is due 3/1/22</a:t>
            </a:r>
          </a:p>
          <a:p>
            <a:pPr marL="171450" indent="-171450">
              <a:buFontTx/>
              <a:buChar char="-"/>
            </a:pPr>
            <a:r>
              <a:rPr lang="en-GB" dirty="0"/>
              <a:t>The other measure savings will be available in DEER by March 1.</a:t>
            </a:r>
          </a:p>
        </p:txBody>
      </p:sp>
      <p:sp>
        <p:nvSpPr>
          <p:cNvPr id="4" name="Slide Number Placeholder 3"/>
          <p:cNvSpPr>
            <a:spLocks noGrp="1"/>
          </p:cNvSpPr>
          <p:nvPr>
            <p:ph type="sldNum" sz="quarter" idx="5"/>
          </p:nvPr>
        </p:nvSpPr>
        <p:spPr/>
        <p:txBody>
          <a:bodyPr/>
          <a:lstStyle/>
          <a:p>
            <a:fld id="{A16CFAD1-D197-4A88-B173-A6412E995EE5}" type="slidenum">
              <a:rPr lang="en-GB" smtClean="0"/>
              <a:pPr/>
              <a:t>9</a:t>
            </a:fld>
            <a:endParaRPr lang="en-GB" sz="800"/>
          </a:p>
        </p:txBody>
      </p:sp>
    </p:spTree>
    <p:extLst>
      <p:ext uri="{BB962C8B-B14F-4D97-AF65-F5344CB8AC3E}">
        <p14:creationId xmlns:p14="http://schemas.microsoft.com/office/powerpoint/2010/main" val="41456302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CF10-454A-4175-82DA-D453962804A8}"/>
              </a:ext>
            </a:extLst>
          </p:cNvPr>
          <p:cNvSpPr>
            <a:spLocks noGrp="1"/>
          </p:cNvSpPr>
          <p:nvPr>
            <p:ph type="ctrTitle"/>
          </p:nvPr>
        </p:nvSpPr>
        <p:spPr>
          <a:xfrm>
            <a:off x="609600" y="710883"/>
            <a:ext cx="9601200" cy="2306637"/>
          </a:xfrm>
        </p:spPr>
        <p:txBody>
          <a:bodyPr tIns="0" rIns="0" bIns="0" anchor="b">
            <a:normAutofit/>
          </a:bodyPr>
          <a:lstStyle>
            <a:lvl1pPr algn="l">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6AE5AC7-53D4-4C0B-B42A-1A0692FD992D}"/>
              </a:ext>
            </a:extLst>
          </p:cNvPr>
          <p:cNvSpPr>
            <a:spLocks noGrp="1"/>
          </p:cNvSpPr>
          <p:nvPr>
            <p:ph type="subTitle" idx="1"/>
          </p:nvPr>
        </p:nvSpPr>
        <p:spPr>
          <a:xfrm>
            <a:off x="609600" y="3190558"/>
            <a:ext cx="9601200" cy="1655762"/>
          </a:xfrm>
        </p:spPr>
        <p:txBody>
          <a:bodyPr tIns="0" rIns="0" bIns="0">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496E02B-B9F4-499C-8636-D007AAC35E5E}"/>
              </a:ext>
            </a:extLst>
          </p:cNvPr>
          <p:cNvSpPr>
            <a:spLocks noGrp="1"/>
          </p:cNvSpPr>
          <p:nvPr>
            <p:ph type="dt" sz="half" idx="10"/>
          </p:nvPr>
        </p:nvSpPr>
        <p:spPr/>
        <p:txBody>
          <a:bodyPr/>
          <a:lstStyle/>
          <a:p>
            <a:fld id="{7E74D0F9-95D2-8340-B2F0-7378D646C80F}" type="datetime4">
              <a:rPr lang="en-US" smtClean="0"/>
              <a:t>February 18, 2022</a:t>
            </a:fld>
            <a:endParaRPr lang="en-US"/>
          </a:p>
        </p:txBody>
      </p:sp>
      <p:sp>
        <p:nvSpPr>
          <p:cNvPr id="5" name="Footer Placeholder 4">
            <a:extLst>
              <a:ext uri="{FF2B5EF4-FFF2-40B4-BE49-F238E27FC236}">
                <a16:creationId xmlns:a16="http://schemas.microsoft.com/office/drawing/2014/main" id="{EEBB4B01-15EC-433F-9EFE-F46608EF9D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CCF19-ED3A-444D-9389-15BB7142521A}"/>
              </a:ext>
            </a:extLst>
          </p:cNvPr>
          <p:cNvSpPr>
            <a:spLocks noGrp="1"/>
          </p:cNvSpPr>
          <p:nvPr>
            <p:ph type="sldNum" sz="quarter" idx="12"/>
          </p:nvPr>
        </p:nvSpPr>
        <p:spPr/>
        <p:txBody>
          <a:bodyPr/>
          <a:lstStyle/>
          <a:p>
            <a:fld id="{1C4126A1-9282-4A82-AC02-A59AF4A969C8}" type="slidenum">
              <a:rPr lang="en-US" smtClean="0"/>
              <a:t>‹#›</a:t>
            </a:fld>
            <a:endParaRPr lang="en-US"/>
          </a:p>
        </p:txBody>
      </p:sp>
      <p:pic>
        <p:nvPicPr>
          <p:cNvPr id="9" name="Picture 8">
            <a:extLst>
              <a:ext uri="{FF2B5EF4-FFF2-40B4-BE49-F238E27FC236}">
                <a16:creationId xmlns:a16="http://schemas.microsoft.com/office/drawing/2014/main" id="{5ED43345-CE8E-0841-A74F-B26363861C2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600" y="5923429"/>
            <a:ext cx="2322857" cy="654797"/>
          </a:xfrm>
          <a:prstGeom prst="rect">
            <a:avLst/>
          </a:prstGeom>
          <a:solidFill>
            <a:schemeClr val="bg1"/>
          </a:solidFill>
        </p:spPr>
      </p:pic>
    </p:spTree>
    <p:extLst>
      <p:ext uri="{BB962C8B-B14F-4D97-AF65-F5344CB8AC3E}">
        <p14:creationId xmlns:p14="http://schemas.microsoft.com/office/powerpoint/2010/main" val="1198089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2505-DA25-4627-AE8B-45B4E569D7F7}"/>
              </a:ext>
            </a:extLst>
          </p:cNvPr>
          <p:cNvSpPr>
            <a:spLocks noGrp="1"/>
          </p:cNvSpPr>
          <p:nvPr>
            <p:ph type="title" hasCustomPrompt="1"/>
          </p:nvPr>
        </p:nvSpPr>
        <p:spPr>
          <a:xfrm>
            <a:off x="609600" y="457200"/>
            <a:ext cx="3932237" cy="1600200"/>
          </a:xfrm>
        </p:spPr>
        <p:txBody>
          <a:bodyPr anchor="b"/>
          <a:lstStyle>
            <a:lvl1pPr>
              <a:defRPr sz="3200"/>
            </a:lvl1pPr>
          </a:lstStyle>
          <a:p>
            <a:r>
              <a:rPr lang="en-US" dirty="0"/>
              <a:t>Click to edit </a:t>
            </a:r>
            <a:br>
              <a:rPr lang="en-US" dirty="0"/>
            </a:br>
            <a:r>
              <a:rPr lang="en-US" dirty="0"/>
              <a:t>Master title style</a:t>
            </a:r>
          </a:p>
        </p:txBody>
      </p:sp>
      <p:sp>
        <p:nvSpPr>
          <p:cNvPr id="3" name="Picture Placeholder 2">
            <a:extLst>
              <a:ext uri="{FF2B5EF4-FFF2-40B4-BE49-F238E27FC236}">
                <a16:creationId xmlns:a16="http://schemas.microsoft.com/office/drawing/2014/main" id="{1C0070E8-7368-44B9-AF9C-ACF947C1DB59}"/>
              </a:ext>
            </a:extLst>
          </p:cNvPr>
          <p:cNvSpPr>
            <a:spLocks noGrp="1"/>
          </p:cNvSpPr>
          <p:nvPr>
            <p:ph type="pic" idx="1"/>
          </p:nvPr>
        </p:nvSpPr>
        <p:spPr>
          <a:xfrm>
            <a:off x="5183188" y="457200"/>
            <a:ext cx="6399212" cy="5714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58B0CC94-456E-4461-8F07-2069C3A33A39}"/>
              </a:ext>
            </a:extLst>
          </p:cNvPr>
          <p:cNvSpPr>
            <a:spLocks noGrp="1"/>
          </p:cNvSpPr>
          <p:nvPr>
            <p:ph type="body" sz="half" idx="2"/>
          </p:nvPr>
        </p:nvSpPr>
        <p:spPr>
          <a:xfrm>
            <a:off x="609600" y="214884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956321-E8FB-41E1-85F6-DBD6EA5FF53B}"/>
              </a:ext>
            </a:extLst>
          </p:cNvPr>
          <p:cNvSpPr>
            <a:spLocks noGrp="1"/>
          </p:cNvSpPr>
          <p:nvPr>
            <p:ph type="dt" sz="half" idx="10"/>
          </p:nvPr>
        </p:nvSpPr>
        <p:spPr/>
        <p:txBody>
          <a:bodyPr/>
          <a:lstStyle/>
          <a:p>
            <a:fld id="{E34CEEBC-DF6B-3148-BA29-C310AFBE9727}" type="datetime4">
              <a:rPr lang="en-US" smtClean="0"/>
              <a:t>February 18, 2022</a:t>
            </a:fld>
            <a:endParaRPr lang="en-US"/>
          </a:p>
        </p:txBody>
      </p:sp>
      <p:sp>
        <p:nvSpPr>
          <p:cNvPr id="6" name="Footer Placeholder 5">
            <a:extLst>
              <a:ext uri="{FF2B5EF4-FFF2-40B4-BE49-F238E27FC236}">
                <a16:creationId xmlns:a16="http://schemas.microsoft.com/office/drawing/2014/main" id="{36A4151C-9711-4DEA-A930-0BE29AAA5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62239-A991-45D3-9A7C-078B372FD117}"/>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488612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A054-1E05-49E4-9A16-3F64354E71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008EB-C649-4DF5-8B4C-A649F1678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561E-6EC2-4599-9575-C067F25D9D0B}"/>
              </a:ext>
            </a:extLst>
          </p:cNvPr>
          <p:cNvSpPr>
            <a:spLocks noGrp="1"/>
          </p:cNvSpPr>
          <p:nvPr>
            <p:ph type="dt" sz="half" idx="10"/>
          </p:nvPr>
        </p:nvSpPr>
        <p:spPr/>
        <p:txBody>
          <a:bodyPr/>
          <a:lstStyle/>
          <a:p>
            <a:fld id="{EC6C4D73-7B32-4F49-BC15-7C0FF231E089}" type="datetime4">
              <a:rPr lang="en-US" smtClean="0"/>
              <a:t>February 18, 2022</a:t>
            </a:fld>
            <a:endParaRPr lang="en-US"/>
          </a:p>
        </p:txBody>
      </p:sp>
      <p:sp>
        <p:nvSpPr>
          <p:cNvPr id="5" name="Footer Placeholder 4">
            <a:extLst>
              <a:ext uri="{FF2B5EF4-FFF2-40B4-BE49-F238E27FC236}">
                <a16:creationId xmlns:a16="http://schemas.microsoft.com/office/drawing/2014/main" id="{9C9F41A2-BA7C-411A-9330-0BD84C0C0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534B-E674-4D9E-BC73-E4283BC2EC8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222119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979964-4C31-41D4-B9E3-00E68D9F8C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B9CA52-E870-4B90-827A-92F579F9D3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5972A-1E60-4BFE-842E-4D79CB7AC71B}"/>
              </a:ext>
            </a:extLst>
          </p:cNvPr>
          <p:cNvSpPr>
            <a:spLocks noGrp="1"/>
          </p:cNvSpPr>
          <p:nvPr>
            <p:ph type="dt" sz="half" idx="10"/>
          </p:nvPr>
        </p:nvSpPr>
        <p:spPr/>
        <p:txBody>
          <a:bodyPr/>
          <a:lstStyle/>
          <a:p>
            <a:fld id="{9EEC0D00-5AE3-274F-B039-C86FB4D476EC}" type="datetime4">
              <a:rPr lang="en-US" smtClean="0"/>
              <a:t>February 18, 2022</a:t>
            </a:fld>
            <a:endParaRPr lang="en-US"/>
          </a:p>
        </p:txBody>
      </p:sp>
      <p:sp>
        <p:nvSpPr>
          <p:cNvPr id="5" name="Footer Placeholder 4">
            <a:extLst>
              <a:ext uri="{FF2B5EF4-FFF2-40B4-BE49-F238E27FC236}">
                <a16:creationId xmlns:a16="http://schemas.microsoft.com/office/drawing/2014/main" id="{6DEA85AD-1626-4202-9D3C-04AD62118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25654E-34E4-440A-8E7A-8EBF46E06BD0}"/>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753208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Full background pic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0BB740F-040E-4C29-B57E-B7474FA2CCFC}"/>
              </a:ext>
            </a:extLst>
          </p:cNvPr>
          <p:cNvSpPr>
            <a:spLocks noGrp="1"/>
          </p:cNvSpPr>
          <p:nvPr>
            <p:ph type="pic" sz="quarter" idx="13" hasCustomPrompt="1"/>
          </p:nvPr>
        </p:nvSpPr>
        <p:spPr>
          <a:xfrm>
            <a:off x="0" y="0"/>
            <a:ext cx="12192000" cy="6046788"/>
          </a:xfrm>
          <a:blipFill>
            <a:blip r:embed="rId2">
              <a:extLst>
                <a:ext uri="{28A0092B-C50C-407E-A947-70E740481C1C}">
                  <a14:useLocalDpi xmlns:a14="http://schemas.microsoft.com/office/drawing/2010/main" val="0"/>
                </a:ext>
              </a:extLst>
            </a:blip>
            <a:stretch>
              <a:fillRect/>
            </a:stretch>
          </a:blipFill>
        </p:spPr>
        <p:txBody>
          <a:bodyPr lIns="8064000" tIns="612000" rIns="1116000" anchor="ctr" anchorCtr="0"/>
          <a:lstStyle>
            <a:lvl1pPr marL="0" indent="0" algn="l">
              <a:buNone/>
              <a:defRPr sz="1600">
                <a:solidFill>
                  <a:schemeClr val="accent4"/>
                </a:solidFill>
              </a:defRPr>
            </a:lvl1pPr>
          </a:lstStyle>
          <a:p>
            <a:r>
              <a:rPr lang="en-US"/>
              <a:t>Click on picture frame to insert background picture, click on DNV-menu / Image Tools-button / Choose Insert or Paste</a:t>
            </a:r>
          </a:p>
        </p:txBody>
      </p:sp>
      <p:sp>
        <p:nvSpPr>
          <p:cNvPr id="2" name="Title 1">
            <a:extLst>
              <a:ext uri="{FF2B5EF4-FFF2-40B4-BE49-F238E27FC236}">
                <a16:creationId xmlns:a16="http://schemas.microsoft.com/office/drawing/2014/main" id="{86C677DA-1553-4ACE-88F0-1D90541A6886}"/>
              </a:ext>
            </a:extLst>
          </p:cNvPr>
          <p:cNvSpPr>
            <a:spLocks noGrp="1"/>
          </p:cNvSpPr>
          <p:nvPr>
            <p:ph type="title" hasCustomPrompt="1"/>
          </p:nvPr>
        </p:nvSpPr>
        <p:spPr/>
        <p:txBody>
          <a:bodyPr/>
          <a:lstStyle>
            <a:lvl1pPr>
              <a:defRPr>
                <a:solidFill>
                  <a:schemeClr val="accent1"/>
                </a:solidFill>
              </a:defRPr>
            </a:lvl1pPr>
          </a:lstStyle>
          <a:p>
            <a:r>
              <a:rPr lang="en-US"/>
              <a:t>Click to add title</a:t>
            </a:r>
          </a:p>
        </p:txBody>
      </p:sp>
      <p:sp>
        <p:nvSpPr>
          <p:cNvPr id="3" name="Date Placeholder 2">
            <a:extLst>
              <a:ext uri="{FF2B5EF4-FFF2-40B4-BE49-F238E27FC236}">
                <a16:creationId xmlns:a16="http://schemas.microsoft.com/office/drawing/2014/main" id="{EAE41648-A3C2-4094-8260-D7F9C81E87D0}"/>
              </a:ext>
            </a:extLst>
          </p:cNvPr>
          <p:cNvSpPr>
            <a:spLocks noGrp="1"/>
          </p:cNvSpPr>
          <p:nvPr>
            <p:ph type="dt" sz="half" idx="10"/>
          </p:nvPr>
        </p:nvSpPr>
        <p:spPr/>
        <p:txBody>
          <a:bodyPr/>
          <a:lstStyle/>
          <a:p>
            <a:endParaRPr lang="en-US" sz="700"/>
          </a:p>
        </p:txBody>
      </p:sp>
      <p:sp>
        <p:nvSpPr>
          <p:cNvPr id="4" name="Footer Placeholder 3">
            <a:extLst>
              <a:ext uri="{FF2B5EF4-FFF2-40B4-BE49-F238E27FC236}">
                <a16:creationId xmlns:a16="http://schemas.microsoft.com/office/drawing/2014/main" id="{8F4F7D00-E655-476E-9A8D-16044B0B3A8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561CC6-F316-448C-8910-5F3BA8E62C70}"/>
              </a:ext>
            </a:extLst>
          </p:cNvPr>
          <p:cNvSpPr>
            <a:spLocks noGrp="1"/>
          </p:cNvSpPr>
          <p:nvPr>
            <p:ph type="sldNum" sz="quarter" idx="12"/>
          </p:nvPr>
        </p:nvSpPr>
        <p:spPr/>
        <p:txBody>
          <a:bodyPr/>
          <a:lstStyle/>
          <a:p>
            <a:fld id="{5BA07366-CB75-4AA8-9E5B-928B849F427C}" type="slidenum">
              <a:rPr lang="en-US" smtClean="0"/>
              <a:pPr/>
              <a:t>‹#›</a:t>
            </a:fld>
            <a:endParaRPr lang="en-US"/>
          </a:p>
        </p:txBody>
      </p:sp>
    </p:spTree>
    <p:extLst>
      <p:ext uri="{BB962C8B-B14F-4D97-AF65-F5344CB8AC3E}">
        <p14:creationId xmlns:p14="http://schemas.microsoft.com/office/powerpoint/2010/main" val="2712654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CF10-454A-4175-82DA-D453962804A8}"/>
              </a:ext>
            </a:extLst>
          </p:cNvPr>
          <p:cNvSpPr>
            <a:spLocks noGrp="1"/>
          </p:cNvSpPr>
          <p:nvPr>
            <p:ph type="ctrTitle"/>
          </p:nvPr>
        </p:nvSpPr>
        <p:spPr>
          <a:xfrm>
            <a:off x="609600" y="710883"/>
            <a:ext cx="9601200" cy="2306637"/>
          </a:xfrm>
        </p:spPr>
        <p:txBody>
          <a:bodyPr tIns="0" rIns="0" bIns="0" anchor="b">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26AE5AC7-53D4-4C0B-B42A-1A0692FD992D}"/>
              </a:ext>
            </a:extLst>
          </p:cNvPr>
          <p:cNvSpPr>
            <a:spLocks noGrp="1"/>
          </p:cNvSpPr>
          <p:nvPr>
            <p:ph type="subTitle" idx="1"/>
          </p:nvPr>
        </p:nvSpPr>
        <p:spPr>
          <a:xfrm>
            <a:off x="609600" y="3190558"/>
            <a:ext cx="9601200" cy="1655762"/>
          </a:xfrm>
        </p:spPr>
        <p:txBody>
          <a:bodyPr tIns="0" rIns="0" bIns="0">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496E02B-B9F4-499C-8636-D007AAC35E5E}"/>
              </a:ext>
            </a:extLst>
          </p:cNvPr>
          <p:cNvSpPr>
            <a:spLocks noGrp="1"/>
          </p:cNvSpPr>
          <p:nvPr>
            <p:ph type="dt" sz="half" idx="10"/>
          </p:nvPr>
        </p:nvSpPr>
        <p:spPr/>
        <p:txBody>
          <a:bodyPr/>
          <a:lstStyle/>
          <a:p>
            <a:fld id="{44A356D8-0ECF-E747-BA03-03D5F7490A95}" type="datetime4">
              <a:rPr lang="en-US" smtClean="0"/>
              <a:t>February 18, 2022</a:t>
            </a:fld>
            <a:endParaRPr lang="en-US"/>
          </a:p>
        </p:txBody>
      </p:sp>
      <p:sp>
        <p:nvSpPr>
          <p:cNvPr id="5" name="Footer Placeholder 4">
            <a:extLst>
              <a:ext uri="{FF2B5EF4-FFF2-40B4-BE49-F238E27FC236}">
                <a16:creationId xmlns:a16="http://schemas.microsoft.com/office/drawing/2014/main" id="{EEBB4B01-15EC-433F-9EFE-F46608EF9D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CCF19-ED3A-444D-9389-15BB7142521A}"/>
              </a:ext>
            </a:extLst>
          </p:cNvPr>
          <p:cNvSpPr>
            <a:spLocks noGrp="1"/>
          </p:cNvSpPr>
          <p:nvPr>
            <p:ph type="sldNum" sz="quarter" idx="12"/>
          </p:nvPr>
        </p:nvSpPr>
        <p:spPr/>
        <p:txBody>
          <a:bodyPr/>
          <a:lstStyle/>
          <a:p>
            <a:fld id="{1C4126A1-9282-4A82-AC02-A59AF4A969C8}" type="slidenum">
              <a:rPr lang="en-US" smtClean="0"/>
              <a:t>‹#›</a:t>
            </a:fld>
            <a:endParaRPr lang="en-US"/>
          </a:p>
        </p:txBody>
      </p:sp>
      <p:pic>
        <p:nvPicPr>
          <p:cNvPr id="9" name="Picture 8">
            <a:extLst>
              <a:ext uri="{FF2B5EF4-FFF2-40B4-BE49-F238E27FC236}">
                <a16:creationId xmlns:a16="http://schemas.microsoft.com/office/drawing/2014/main" id="{5ED43345-CE8E-0841-A74F-B26363861C2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600" y="5923429"/>
            <a:ext cx="2322857" cy="654797"/>
          </a:xfrm>
          <a:prstGeom prst="rect">
            <a:avLst/>
          </a:prstGeom>
          <a:solidFill>
            <a:schemeClr val="bg1"/>
          </a:solidFill>
        </p:spPr>
      </p:pic>
    </p:spTree>
    <p:extLst>
      <p:ext uri="{BB962C8B-B14F-4D97-AF65-F5344CB8AC3E}">
        <p14:creationId xmlns:p14="http://schemas.microsoft.com/office/powerpoint/2010/main" val="127428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8DBE-A65E-489E-9AB9-0CC9F5077679}"/>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F9F09BE-9B55-4FB5-94A8-D345EC0CE68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BB36BF3-B767-404C-9980-D5EC1336C7EB}"/>
              </a:ext>
            </a:extLst>
          </p:cNvPr>
          <p:cNvSpPr>
            <a:spLocks noGrp="1"/>
          </p:cNvSpPr>
          <p:nvPr>
            <p:ph type="dt" sz="half" idx="10"/>
          </p:nvPr>
        </p:nvSpPr>
        <p:spPr/>
        <p:txBody>
          <a:bodyPr/>
          <a:lstStyle/>
          <a:p>
            <a:fld id="{B923269C-E58F-174E-B990-E0E418CAD694}" type="datetime4">
              <a:rPr lang="en-US" smtClean="0"/>
              <a:t>February 18, 2022</a:t>
            </a:fld>
            <a:endParaRPr lang="en-US"/>
          </a:p>
        </p:txBody>
      </p:sp>
      <p:sp>
        <p:nvSpPr>
          <p:cNvPr id="5" name="Footer Placeholder 4">
            <a:extLst>
              <a:ext uri="{FF2B5EF4-FFF2-40B4-BE49-F238E27FC236}">
                <a16:creationId xmlns:a16="http://schemas.microsoft.com/office/drawing/2014/main" id="{97E69CF4-31FB-4A49-9A6A-5D616C29B6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4D128-D963-4687-A11C-8B4468DEDAC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901456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D7DE-BD2F-44A7-9A26-631D18203EDC}"/>
              </a:ext>
            </a:extLst>
          </p:cNvPr>
          <p:cNvSpPr>
            <a:spLocks noGrp="1"/>
          </p:cNvSpPr>
          <p:nvPr>
            <p:ph type="title"/>
          </p:nvPr>
        </p:nvSpPr>
        <p:spPr>
          <a:xfrm>
            <a:off x="609600" y="1709739"/>
            <a:ext cx="9601200" cy="2781580"/>
          </a:xfrm>
        </p:spPr>
        <p:txBody>
          <a:bodyPr anchor="b">
            <a:normAutofit/>
          </a:bodyPr>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B4FF02F6-F40C-412A-8F1F-B0EDC42D17E7}"/>
              </a:ext>
            </a:extLst>
          </p:cNvPr>
          <p:cNvSpPr>
            <a:spLocks noGrp="1"/>
          </p:cNvSpPr>
          <p:nvPr>
            <p:ph type="body" idx="1"/>
          </p:nvPr>
        </p:nvSpPr>
        <p:spPr>
          <a:xfrm>
            <a:off x="609600" y="4589463"/>
            <a:ext cx="9601200" cy="1500187"/>
          </a:xfrm>
        </p:spPr>
        <p:txBody>
          <a:bodyPr>
            <a:normAutofit/>
          </a:bodyPr>
          <a:lstStyle>
            <a:lvl1pPr marL="0" indent="0">
              <a:buNone/>
              <a:defRPr sz="22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40A2848-E113-4E1E-BEB8-7252BCAC5D6F}"/>
              </a:ext>
            </a:extLst>
          </p:cNvPr>
          <p:cNvSpPr>
            <a:spLocks noGrp="1"/>
          </p:cNvSpPr>
          <p:nvPr>
            <p:ph type="dt" sz="half" idx="10"/>
          </p:nvPr>
        </p:nvSpPr>
        <p:spPr/>
        <p:txBody>
          <a:bodyPr/>
          <a:lstStyle/>
          <a:p>
            <a:fld id="{AA566AAF-2144-204E-9236-2C6BA1B1017A}" type="datetime4">
              <a:rPr lang="en-US" smtClean="0"/>
              <a:t>February 18, 2022</a:t>
            </a:fld>
            <a:endParaRPr lang="en-US" dirty="0"/>
          </a:p>
        </p:txBody>
      </p:sp>
      <p:sp>
        <p:nvSpPr>
          <p:cNvPr id="5" name="Footer Placeholder 4">
            <a:extLst>
              <a:ext uri="{FF2B5EF4-FFF2-40B4-BE49-F238E27FC236}">
                <a16:creationId xmlns:a16="http://schemas.microsoft.com/office/drawing/2014/main" id="{D5336698-0571-4544-B8CE-46A287EDA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FF6E0-585E-4E3C-AA69-4F05E9B98283}"/>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663634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64008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090A7486-EBF6-4043-9E2B-DDEA7774D398}"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1962577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4381500" y="1825625"/>
            <a:ext cx="3429000" cy="4351338"/>
          </a:xfrm>
        </p:spPr>
        <p:txBody>
          <a:bodyPr/>
          <a:lstStyle>
            <a:lvl1pPr>
              <a:defRPr sz="2200"/>
            </a:lvl1pPr>
            <a:lvl2pPr marL="574675" indent="-228600">
              <a:tabLst/>
              <a:defRPr sz="2000"/>
            </a:lvl2pPr>
            <a:lvl3pPr marL="801688" indent="-174625">
              <a:tabLst/>
              <a:defRPr sz="1800"/>
            </a:lvl3pPr>
            <a:lvl4pPr marL="1028700" indent="-153988">
              <a:tabLst/>
              <a:defRPr sz="1600"/>
            </a:lvl4pPr>
            <a:lvl5pPr marL="1262063" indent="-146050">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476A89BB-5233-0845-93E8-4FECDB1456BE}"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
        <p:nvSpPr>
          <p:cNvPr id="9" name="Content Placeholder 2">
            <a:extLst>
              <a:ext uri="{FF2B5EF4-FFF2-40B4-BE49-F238E27FC236}">
                <a16:creationId xmlns:a16="http://schemas.microsoft.com/office/drawing/2014/main" id="{F3DD63F5-A3E6-5541-A0D2-0741078CC51F}"/>
              </a:ext>
            </a:extLst>
          </p:cNvPr>
          <p:cNvSpPr>
            <a:spLocks noGrp="1"/>
          </p:cNvSpPr>
          <p:nvPr>
            <p:ph sz="half" idx="14"/>
          </p:nvPr>
        </p:nvSpPr>
        <p:spPr>
          <a:xfrm>
            <a:off x="8153400" y="1823383"/>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57984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9E6A-FDA0-4ED7-BE97-C8D95AC2BF58}"/>
              </a:ext>
            </a:extLst>
          </p:cNvPr>
          <p:cNvSpPr>
            <a:spLocks noGrp="1"/>
          </p:cNvSpPr>
          <p:nvPr>
            <p:ph type="title"/>
          </p:nvPr>
        </p:nvSpPr>
        <p:spPr>
          <a:xfrm>
            <a:off x="609600"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E79AF82F-23EB-452A-A518-6954BA4178B3}"/>
              </a:ext>
            </a:extLst>
          </p:cNvPr>
          <p:cNvSpPr>
            <a:spLocks noGrp="1"/>
          </p:cNvSpPr>
          <p:nvPr>
            <p:ph type="body" idx="1"/>
          </p:nvPr>
        </p:nvSpPr>
        <p:spPr>
          <a:xfrm>
            <a:off x="609600" y="1815353"/>
            <a:ext cx="5157787" cy="6897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7FF511F2-1879-422A-AC83-AF4B757EA394}"/>
              </a:ext>
            </a:extLst>
          </p:cNvPr>
          <p:cNvSpPr>
            <a:spLocks noGrp="1"/>
          </p:cNvSpPr>
          <p:nvPr>
            <p:ph sz="half" idx="2"/>
          </p:nvPr>
        </p:nvSpPr>
        <p:spPr>
          <a:xfrm>
            <a:off x="609600" y="2618140"/>
            <a:ext cx="5157787"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5D085B0-5E55-4173-AD52-0FAA8D689EE8}"/>
              </a:ext>
            </a:extLst>
          </p:cNvPr>
          <p:cNvSpPr>
            <a:spLocks noGrp="1"/>
          </p:cNvSpPr>
          <p:nvPr>
            <p:ph type="body" sz="quarter" idx="3"/>
          </p:nvPr>
        </p:nvSpPr>
        <p:spPr>
          <a:xfrm>
            <a:off x="6399212" y="1822075"/>
            <a:ext cx="5183188" cy="682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1367218-91F9-4ED6-B3FB-013FE4027395}"/>
              </a:ext>
            </a:extLst>
          </p:cNvPr>
          <p:cNvSpPr>
            <a:spLocks noGrp="1"/>
          </p:cNvSpPr>
          <p:nvPr>
            <p:ph sz="quarter" idx="4"/>
          </p:nvPr>
        </p:nvSpPr>
        <p:spPr>
          <a:xfrm>
            <a:off x="6399212" y="2618140"/>
            <a:ext cx="5183188"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A6D77532-C7EF-4FB8-B588-848FEACDF9ED}"/>
              </a:ext>
            </a:extLst>
          </p:cNvPr>
          <p:cNvSpPr>
            <a:spLocks noGrp="1"/>
          </p:cNvSpPr>
          <p:nvPr>
            <p:ph type="dt" sz="half" idx="10"/>
          </p:nvPr>
        </p:nvSpPr>
        <p:spPr/>
        <p:txBody>
          <a:bodyPr/>
          <a:lstStyle/>
          <a:p>
            <a:fld id="{39C43B7B-1AAB-6145-9B21-5744CAD8C887}" type="datetime4">
              <a:rPr lang="en-US" smtClean="0"/>
              <a:t>February 18, 2022</a:t>
            </a:fld>
            <a:endParaRPr lang="en-US"/>
          </a:p>
        </p:txBody>
      </p:sp>
      <p:sp>
        <p:nvSpPr>
          <p:cNvPr id="8" name="Footer Placeholder 7">
            <a:extLst>
              <a:ext uri="{FF2B5EF4-FFF2-40B4-BE49-F238E27FC236}">
                <a16:creationId xmlns:a16="http://schemas.microsoft.com/office/drawing/2014/main" id="{2079C5B1-FC29-4686-A5C9-68EB6E2131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00C4AA-2AAD-4FD5-882C-4D74AEB40118}"/>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79136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8DBE-A65E-489E-9AB9-0CC9F507767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9F09BE-9B55-4FB5-94A8-D345EC0CE6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BB36BF3-B767-404C-9980-D5EC1336C7EB}"/>
              </a:ext>
            </a:extLst>
          </p:cNvPr>
          <p:cNvSpPr>
            <a:spLocks noGrp="1"/>
          </p:cNvSpPr>
          <p:nvPr>
            <p:ph type="dt" sz="half" idx="10"/>
          </p:nvPr>
        </p:nvSpPr>
        <p:spPr/>
        <p:txBody>
          <a:bodyPr/>
          <a:lstStyle/>
          <a:p>
            <a:fld id="{C177EF36-DF07-3244-A281-141F0DAC9196}" type="datetime4">
              <a:rPr lang="en-US" smtClean="0"/>
              <a:t>February 18, 2022</a:t>
            </a:fld>
            <a:endParaRPr lang="en-US"/>
          </a:p>
        </p:txBody>
      </p:sp>
      <p:sp>
        <p:nvSpPr>
          <p:cNvPr id="5" name="Footer Placeholder 4">
            <a:extLst>
              <a:ext uri="{FF2B5EF4-FFF2-40B4-BE49-F238E27FC236}">
                <a16:creationId xmlns:a16="http://schemas.microsoft.com/office/drawing/2014/main" id="{97E69CF4-31FB-4A49-9A6A-5D616C29B6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4D128-D963-4687-A11C-8B4468DEDAC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66498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BEDE-A162-40BD-B5DF-FF0D21BB23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DE3442-FB53-48FB-8CC8-782FF27439F9}"/>
              </a:ext>
            </a:extLst>
          </p:cNvPr>
          <p:cNvSpPr>
            <a:spLocks noGrp="1"/>
          </p:cNvSpPr>
          <p:nvPr>
            <p:ph type="dt" sz="half" idx="10"/>
          </p:nvPr>
        </p:nvSpPr>
        <p:spPr/>
        <p:txBody>
          <a:bodyPr/>
          <a:lstStyle/>
          <a:p>
            <a:fld id="{E5B87BA5-B33F-E04B-92A6-6471351FE8AA}" type="datetime4">
              <a:rPr lang="en-US" smtClean="0"/>
              <a:t>February 18, 2022</a:t>
            </a:fld>
            <a:endParaRPr lang="en-US"/>
          </a:p>
        </p:txBody>
      </p:sp>
      <p:sp>
        <p:nvSpPr>
          <p:cNvPr id="4" name="Footer Placeholder 3">
            <a:extLst>
              <a:ext uri="{FF2B5EF4-FFF2-40B4-BE49-F238E27FC236}">
                <a16:creationId xmlns:a16="http://schemas.microsoft.com/office/drawing/2014/main" id="{783A1A1C-89E4-4841-B8AB-BB40669C69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A9CEA0-EE21-44A0-B68B-DC3742CB4306}"/>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5581082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52EDD-1EE3-4B95-8473-43C06E5B2C34}"/>
              </a:ext>
            </a:extLst>
          </p:cNvPr>
          <p:cNvSpPr>
            <a:spLocks noGrp="1"/>
          </p:cNvSpPr>
          <p:nvPr>
            <p:ph type="dt" sz="half" idx="10"/>
          </p:nvPr>
        </p:nvSpPr>
        <p:spPr/>
        <p:txBody>
          <a:bodyPr/>
          <a:lstStyle/>
          <a:p>
            <a:fld id="{BF91E12C-F7E3-9C46-BFFB-144F0FBDC852}" type="datetime4">
              <a:rPr lang="en-US" smtClean="0"/>
              <a:t>February 18, 2022</a:t>
            </a:fld>
            <a:endParaRPr lang="en-US"/>
          </a:p>
        </p:txBody>
      </p:sp>
      <p:sp>
        <p:nvSpPr>
          <p:cNvPr id="3" name="Footer Placeholder 2">
            <a:extLst>
              <a:ext uri="{FF2B5EF4-FFF2-40B4-BE49-F238E27FC236}">
                <a16:creationId xmlns:a16="http://schemas.microsoft.com/office/drawing/2014/main" id="{D6CBE13D-AC6B-4824-9171-82D0D4FE63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C3C82-BD2C-4170-9977-C96F9E468E34}"/>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001495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1049A-26B2-4C56-BBAF-F24162BA11B0}"/>
              </a:ext>
            </a:extLst>
          </p:cNvPr>
          <p:cNvSpPr>
            <a:spLocks noGrp="1"/>
          </p:cNvSpPr>
          <p:nvPr>
            <p:ph type="title"/>
          </p:nvPr>
        </p:nvSpPr>
        <p:spPr>
          <a:xfrm>
            <a:off x="609600" y="457200"/>
            <a:ext cx="4162425"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4E30857-C015-474B-91A7-FA6B383FF820}"/>
              </a:ext>
            </a:extLst>
          </p:cNvPr>
          <p:cNvSpPr>
            <a:spLocks noGrp="1"/>
          </p:cNvSpPr>
          <p:nvPr>
            <p:ph idx="1"/>
          </p:nvPr>
        </p:nvSpPr>
        <p:spPr>
          <a:xfrm>
            <a:off x="5183188" y="1122829"/>
            <a:ext cx="6399212" cy="4738221"/>
          </a:xfrm>
        </p:spPr>
        <p:txBody>
          <a:bodyPr/>
          <a:lstStyle>
            <a:lvl1pPr>
              <a:defRPr sz="2400"/>
            </a:lvl1pPr>
            <a:lvl2pPr>
              <a:defRPr sz="22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B9F55E0-CAAD-418B-B798-EF8909A82554}"/>
              </a:ext>
            </a:extLst>
          </p:cNvPr>
          <p:cNvSpPr>
            <a:spLocks noGrp="1"/>
          </p:cNvSpPr>
          <p:nvPr>
            <p:ph type="body" sz="half" idx="2"/>
          </p:nvPr>
        </p:nvSpPr>
        <p:spPr>
          <a:xfrm>
            <a:off x="609600" y="2144806"/>
            <a:ext cx="4162425" cy="37241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5484654-1CE8-4958-8751-DED82E1F76CB}"/>
              </a:ext>
            </a:extLst>
          </p:cNvPr>
          <p:cNvSpPr>
            <a:spLocks noGrp="1"/>
          </p:cNvSpPr>
          <p:nvPr>
            <p:ph type="dt" sz="half" idx="10"/>
          </p:nvPr>
        </p:nvSpPr>
        <p:spPr/>
        <p:txBody>
          <a:bodyPr/>
          <a:lstStyle/>
          <a:p>
            <a:fld id="{D586A759-E491-1A43-9E94-B3A4D096C747}" type="datetime4">
              <a:rPr lang="en-US" smtClean="0"/>
              <a:t>February 18, 2022</a:t>
            </a:fld>
            <a:endParaRPr lang="en-US"/>
          </a:p>
        </p:txBody>
      </p:sp>
      <p:sp>
        <p:nvSpPr>
          <p:cNvPr id="6" name="Footer Placeholder 5">
            <a:extLst>
              <a:ext uri="{FF2B5EF4-FFF2-40B4-BE49-F238E27FC236}">
                <a16:creationId xmlns:a16="http://schemas.microsoft.com/office/drawing/2014/main" id="{350DE396-885E-4921-803B-7D9BB9BF44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88B9E-F47E-4E3F-AED1-363F8FD6977F}"/>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614473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2505-DA25-4627-AE8B-45B4E569D7F7}"/>
              </a:ext>
            </a:extLst>
          </p:cNvPr>
          <p:cNvSpPr>
            <a:spLocks noGrp="1"/>
          </p:cNvSpPr>
          <p:nvPr>
            <p:ph type="title" hasCustomPrompt="1"/>
          </p:nvPr>
        </p:nvSpPr>
        <p:spPr>
          <a:xfrm>
            <a:off x="609600" y="457200"/>
            <a:ext cx="3932237" cy="1600200"/>
          </a:xfrm>
        </p:spPr>
        <p:txBody>
          <a:bodyPr anchor="b"/>
          <a:lstStyle>
            <a:lvl1pPr>
              <a:defRPr sz="3200"/>
            </a:lvl1pPr>
          </a:lstStyle>
          <a:p>
            <a:r>
              <a:rPr lang="en-US" dirty="0"/>
              <a:t>Click to edit </a:t>
            </a:r>
            <a:br>
              <a:rPr lang="en-US" dirty="0"/>
            </a:br>
            <a:r>
              <a:rPr lang="en-US" dirty="0"/>
              <a:t>Master title style</a:t>
            </a:r>
          </a:p>
        </p:txBody>
      </p:sp>
      <p:sp>
        <p:nvSpPr>
          <p:cNvPr id="3" name="Picture Placeholder 2">
            <a:extLst>
              <a:ext uri="{FF2B5EF4-FFF2-40B4-BE49-F238E27FC236}">
                <a16:creationId xmlns:a16="http://schemas.microsoft.com/office/drawing/2014/main" id="{1C0070E8-7368-44B9-AF9C-ACF947C1DB59}"/>
              </a:ext>
            </a:extLst>
          </p:cNvPr>
          <p:cNvSpPr>
            <a:spLocks noGrp="1"/>
          </p:cNvSpPr>
          <p:nvPr>
            <p:ph type="pic" idx="1"/>
          </p:nvPr>
        </p:nvSpPr>
        <p:spPr>
          <a:xfrm>
            <a:off x="5183188" y="457200"/>
            <a:ext cx="6399212" cy="5714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8B0CC94-456E-4461-8F07-2069C3A33A39}"/>
              </a:ext>
            </a:extLst>
          </p:cNvPr>
          <p:cNvSpPr>
            <a:spLocks noGrp="1"/>
          </p:cNvSpPr>
          <p:nvPr>
            <p:ph type="body" sz="half" idx="2"/>
          </p:nvPr>
        </p:nvSpPr>
        <p:spPr>
          <a:xfrm>
            <a:off x="609600" y="214884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3956321-E8FB-41E1-85F6-DBD6EA5FF53B}"/>
              </a:ext>
            </a:extLst>
          </p:cNvPr>
          <p:cNvSpPr>
            <a:spLocks noGrp="1"/>
          </p:cNvSpPr>
          <p:nvPr>
            <p:ph type="dt" sz="half" idx="10"/>
          </p:nvPr>
        </p:nvSpPr>
        <p:spPr/>
        <p:txBody>
          <a:bodyPr/>
          <a:lstStyle/>
          <a:p>
            <a:fld id="{F95ED669-7F72-0643-B0D9-9ACA079D290A}" type="datetime4">
              <a:rPr lang="en-US" smtClean="0"/>
              <a:t>February 18, 2022</a:t>
            </a:fld>
            <a:endParaRPr lang="en-US"/>
          </a:p>
        </p:txBody>
      </p:sp>
      <p:sp>
        <p:nvSpPr>
          <p:cNvPr id="6" name="Footer Placeholder 5">
            <a:extLst>
              <a:ext uri="{FF2B5EF4-FFF2-40B4-BE49-F238E27FC236}">
                <a16:creationId xmlns:a16="http://schemas.microsoft.com/office/drawing/2014/main" id="{36A4151C-9711-4DEA-A930-0BE29AAA5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62239-A991-45D3-9A7C-078B372FD117}"/>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0914872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A054-1E05-49E4-9A16-3F64354E71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008EB-C649-4DF5-8B4C-A649F1678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561E-6EC2-4599-9575-C067F25D9D0B}"/>
              </a:ext>
            </a:extLst>
          </p:cNvPr>
          <p:cNvSpPr>
            <a:spLocks noGrp="1"/>
          </p:cNvSpPr>
          <p:nvPr>
            <p:ph type="dt" sz="half" idx="10"/>
          </p:nvPr>
        </p:nvSpPr>
        <p:spPr/>
        <p:txBody>
          <a:bodyPr/>
          <a:lstStyle/>
          <a:p>
            <a:fld id="{6ACDA198-3666-2A43-B798-B12BD4FB6F3D}" type="datetime4">
              <a:rPr lang="en-US" smtClean="0"/>
              <a:t>February 18, 2022</a:t>
            </a:fld>
            <a:endParaRPr lang="en-US"/>
          </a:p>
        </p:txBody>
      </p:sp>
      <p:sp>
        <p:nvSpPr>
          <p:cNvPr id="5" name="Footer Placeholder 4">
            <a:extLst>
              <a:ext uri="{FF2B5EF4-FFF2-40B4-BE49-F238E27FC236}">
                <a16:creationId xmlns:a16="http://schemas.microsoft.com/office/drawing/2014/main" id="{9C9F41A2-BA7C-411A-9330-0BD84C0C0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534B-E674-4D9E-BC73-E4283BC2EC8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6126808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979964-4C31-41D4-B9E3-00E68D9F8C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B9CA52-E870-4B90-827A-92F579F9D3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5972A-1E60-4BFE-842E-4D79CB7AC71B}"/>
              </a:ext>
            </a:extLst>
          </p:cNvPr>
          <p:cNvSpPr>
            <a:spLocks noGrp="1"/>
          </p:cNvSpPr>
          <p:nvPr>
            <p:ph type="dt" sz="half" idx="10"/>
          </p:nvPr>
        </p:nvSpPr>
        <p:spPr/>
        <p:txBody>
          <a:bodyPr/>
          <a:lstStyle/>
          <a:p>
            <a:fld id="{0A773AF5-D64D-1E40-ACCB-D72BB9B9E96A}" type="datetime4">
              <a:rPr lang="en-US" smtClean="0"/>
              <a:t>February 18, 2022</a:t>
            </a:fld>
            <a:endParaRPr lang="en-US"/>
          </a:p>
        </p:txBody>
      </p:sp>
      <p:sp>
        <p:nvSpPr>
          <p:cNvPr id="5" name="Footer Placeholder 4">
            <a:extLst>
              <a:ext uri="{FF2B5EF4-FFF2-40B4-BE49-F238E27FC236}">
                <a16:creationId xmlns:a16="http://schemas.microsoft.com/office/drawing/2014/main" id="{6DEA85AD-1626-4202-9D3C-04AD62118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25654E-34E4-440A-8E7A-8EBF46E06BD0}"/>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0654765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Two text and image">
    <p:spTree>
      <p:nvGrpSpPr>
        <p:cNvPr id="1" name=""/>
        <p:cNvGrpSpPr/>
        <p:nvPr/>
      </p:nvGrpSpPr>
      <p:grpSpPr>
        <a:xfrm>
          <a:off x="0" y="0"/>
          <a:ext cx="0" cy="0"/>
          <a:chOff x="0" y="0"/>
          <a:chExt cx="0" cy="0"/>
        </a:xfrm>
      </p:grpSpPr>
      <p:sp>
        <p:nvSpPr>
          <p:cNvPr id="10" name="Picture Placeholder 9"/>
          <p:cNvSpPr>
            <a:spLocks noGrp="1"/>
          </p:cNvSpPr>
          <p:nvPr>
            <p:ph type="pic" sz="quarter" idx="13" hasCustomPrompt="1"/>
          </p:nvPr>
        </p:nvSpPr>
        <p:spPr>
          <a:xfrm>
            <a:off x="6096000" y="0"/>
            <a:ext cx="6096001" cy="6861600"/>
          </a:xfrm>
          <a:blipFill>
            <a:blip r:embed="rId2">
              <a:extLst>
                <a:ext uri="{28A0092B-C50C-407E-A947-70E740481C1C}">
                  <a14:useLocalDpi xmlns:a14="http://schemas.microsoft.com/office/drawing/2010/main" val="0"/>
                </a:ext>
              </a:extLst>
            </a:blip>
            <a:stretch>
              <a:fillRect/>
            </a:stretch>
          </a:blipFill>
        </p:spPr>
        <p:txBody>
          <a:bodyPr lIns="2916000" tIns="360000" rIns="144000"/>
          <a:lstStyle>
            <a:lvl1pPr marL="0" indent="0" algn="l">
              <a:buNone/>
              <a:defRPr sz="1600" b="0">
                <a:solidFill>
                  <a:schemeClr val="accent4"/>
                </a:solidFill>
              </a:defRPr>
            </a:lvl1pPr>
          </a:lstStyle>
          <a:p>
            <a:r>
              <a:rPr lang="en-US"/>
              <a:t>Click on picture frame to insert background picture, click on DNV-menu / Image Tools-button / Choose Insert or Paste</a:t>
            </a:r>
          </a:p>
        </p:txBody>
      </p:sp>
      <p:sp>
        <p:nvSpPr>
          <p:cNvPr id="2" name="Title 1"/>
          <p:cNvSpPr>
            <a:spLocks noGrp="1"/>
          </p:cNvSpPr>
          <p:nvPr>
            <p:ph type="title" hasCustomPrompt="1"/>
          </p:nvPr>
        </p:nvSpPr>
        <p:spPr>
          <a:xfrm>
            <a:off x="539750" y="539750"/>
            <a:ext cx="5018400" cy="936000"/>
          </a:xfrm>
        </p:spPr>
        <p:txBody>
          <a:bodyPr/>
          <a:lstStyle/>
          <a:p>
            <a:r>
              <a:rPr lang="en-US"/>
              <a:t>Click to add title</a:t>
            </a:r>
          </a:p>
        </p:txBody>
      </p:sp>
      <p:sp>
        <p:nvSpPr>
          <p:cNvPr id="8" name="Text Placeholder 7">
            <a:extLst>
              <a:ext uri="{FF2B5EF4-FFF2-40B4-BE49-F238E27FC236}">
                <a16:creationId xmlns:a16="http://schemas.microsoft.com/office/drawing/2014/main" id="{01A0EF5A-2CB8-465D-882A-DE0FE7C6D3A8}"/>
              </a:ext>
            </a:extLst>
          </p:cNvPr>
          <p:cNvSpPr>
            <a:spLocks noGrp="1"/>
          </p:cNvSpPr>
          <p:nvPr>
            <p:ph type="body" sz="quarter" idx="14" hasCustomPrompt="1"/>
          </p:nvPr>
        </p:nvSpPr>
        <p:spPr>
          <a:xfrm>
            <a:off x="540000" y="1735085"/>
            <a:ext cx="5018400" cy="4316516"/>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vl6pPr>
              <a:defRPr>
                <a:solidFill>
                  <a:schemeClr val="accent1"/>
                </a:solidFill>
              </a:defRPr>
            </a:lvl6pPr>
            <a:lvl7pPr>
              <a:defRPr>
                <a:solidFill>
                  <a:schemeClr val="accent1"/>
                </a:solidFill>
              </a:defRPr>
            </a:lvl7pPr>
            <a:lvl8pPr>
              <a:defRPr>
                <a:solidFill>
                  <a:schemeClr val="accent1"/>
                </a:solidFill>
              </a:defRPr>
            </a:lvl8pPr>
            <a:lvl9pPr>
              <a:defRPr>
                <a:solidFill>
                  <a:schemeClr val="accent1"/>
                </a:solidFill>
              </a:defRPr>
            </a:lvl9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18" name="Text Placeholder 13">
            <a:extLst>
              <a:ext uri="{FF2B5EF4-FFF2-40B4-BE49-F238E27FC236}">
                <a16:creationId xmlns:a16="http://schemas.microsoft.com/office/drawing/2014/main" id="{76FE3FB9-ADAA-4278-97B4-7AE30B2DA011}"/>
              </a:ext>
            </a:extLst>
          </p:cNvPr>
          <p:cNvSpPr>
            <a:spLocks noGrp="1"/>
          </p:cNvSpPr>
          <p:nvPr>
            <p:ph type="body" sz="quarter" idx="23" hasCustomPrompt="1"/>
          </p:nvPr>
        </p:nvSpPr>
        <p:spPr>
          <a:xfrm>
            <a:off x="6631200" y="1735085"/>
            <a:ext cx="5018400" cy="430699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p>
        </p:txBody>
      </p:sp>
      <p:sp>
        <p:nvSpPr>
          <p:cNvPr id="13" name="Text Placeholder 51">
            <a:extLst>
              <a:ext uri="{FF2B5EF4-FFF2-40B4-BE49-F238E27FC236}">
                <a16:creationId xmlns:a16="http://schemas.microsoft.com/office/drawing/2014/main" id="{D5351953-1134-42DD-AF00-B4B22DEFC1E8}"/>
              </a:ext>
            </a:extLst>
          </p:cNvPr>
          <p:cNvSpPr>
            <a:spLocks noGrp="1" noChangeAspect="1"/>
          </p:cNvSpPr>
          <p:nvPr>
            <p:ph type="body" sz="quarter" idx="22" hasCustomPrompt="1"/>
          </p:nvPr>
        </p:nvSpPr>
        <p:spPr>
          <a:xfrm>
            <a:off x="10893600" y="6350400"/>
            <a:ext cx="756000" cy="322875"/>
          </a:xfrm>
          <a:custGeom>
            <a:avLst/>
            <a:gdLst>
              <a:gd name="connsiteX0" fmla="*/ 4835251 w 9270620"/>
              <a:gd name="connsiteY0" fmla="*/ 2948180 h 3959325"/>
              <a:gd name="connsiteX1" fmla="*/ 4835251 w 9270620"/>
              <a:gd name="connsiteY1" fmla="*/ 3779899 h 3959325"/>
              <a:gd name="connsiteX2" fmla="*/ 5282830 w 9270620"/>
              <a:gd name="connsiteY2" fmla="*/ 3779899 h 3959325"/>
              <a:gd name="connsiteX3" fmla="*/ 5590803 w 9270620"/>
              <a:gd name="connsiteY3" fmla="*/ 3686324 h 3959325"/>
              <a:gd name="connsiteX4" fmla="*/ 5693918 w 9270620"/>
              <a:gd name="connsiteY4" fmla="*/ 3399093 h 3959325"/>
              <a:gd name="connsiteX5" fmla="*/ 5693918 w 9270620"/>
              <a:gd name="connsiteY5" fmla="*/ 3329139 h 3959325"/>
              <a:gd name="connsiteX6" fmla="*/ 5590803 w 9270620"/>
              <a:gd name="connsiteY6" fmla="*/ 3039484 h 3959325"/>
              <a:gd name="connsiteX7" fmla="*/ 5282830 w 9270620"/>
              <a:gd name="connsiteY7" fmla="*/ 2948180 h 3959325"/>
              <a:gd name="connsiteX8" fmla="*/ 7923941 w 9270620"/>
              <a:gd name="connsiteY8" fmla="*/ 2768907 h 3959325"/>
              <a:gd name="connsiteX9" fmla="*/ 8147729 w 9270620"/>
              <a:gd name="connsiteY9" fmla="*/ 2768907 h 3959325"/>
              <a:gd name="connsiteX10" fmla="*/ 8603334 w 9270620"/>
              <a:gd name="connsiteY10" fmla="*/ 3699197 h 3959325"/>
              <a:gd name="connsiteX11" fmla="*/ 9058787 w 9270620"/>
              <a:gd name="connsiteY11" fmla="*/ 2768907 h 3959325"/>
              <a:gd name="connsiteX12" fmla="*/ 9269858 w 9270620"/>
              <a:gd name="connsiteY12" fmla="*/ 2768907 h 3959325"/>
              <a:gd name="connsiteX13" fmla="*/ 8674651 w 9270620"/>
              <a:gd name="connsiteY13" fmla="*/ 3959325 h 3959325"/>
              <a:gd name="connsiteX14" fmla="*/ 8520664 w 9270620"/>
              <a:gd name="connsiteY14" fmla="*/ 3959325 h 3959325"/>
              <a:gd name="connsiteX15" fmla="*/ 6265204 w 9270620"/>
              <a:gd name="connsiteY15" fmla="*/ 2768907 h 3959325"/>
              <a:gd name="connsiteX16" fmla="*/ 6349390 w 9270620"/>
              <a:gd name="connsiteY16" fmla="*/ 2768907 h 3959325"/>
              <a:gd name="connsiteX17" fmla="*/ 6458862 w 9270620"/>
              <a:gd name="connsiteY17" fmla="*/ 2768907 h 3959325"/>
              <a:gd name="connsiteX18" fmla="*/ 7379459 w 9270620"/>
              <a:gd name="connsiteY18" fmla="*/ 3699197 h 3959325"/>
              <a:gd name="connsiteX19" fmla="*/ 7379459 w 9270620"/>
              <a:gd name="connsiteY19" fmla="*/ 2768907 h 3959325"/>
              <a:gd name="connsiteX20" fmla="*/ 7574783 w 9270620"/>
              <a:gd name="connsiteY20" fmla="*/ 2768907 h 3959325"/>
              <a:gd name="connsiteX21" fmla="*/ 7574783 w 9270620"/>
              <a:gd name="connsiteY21" fmla="*/ 3959325 h 3959325"/>
              <a:gd name="connsiteX22" fmla="*/ 7379459 w 9270620"/>
              <a:gd name="connsiteY22" fmla="*/ 3959325 h 3959325"/>
              <a:gd name="connsiteX23" fmla="*/ 6458862 w 9270620"/>
              <a:gd name="connsiteY23" fmla="*/ 3030248 h 3959325"/>
              <a:gd name="connsiteX24" fmla="*/ 6458862 w 9270620"/>
              <a:gd name="connsiteY24" fmla="*/ 3959325 h 3959325"/>
              <a:gd name="connsiteX25" fmla="*/ 6265204 w 9270620"/>
              <a:gd name="connsiteY25" fmla="*/ 3959325 h 3959325"/>
              <a:gd name="connsiteX26" fmla="*/ 4636746 w 9270620"/>
              <a:gd name="connsiteY26" fmla="*/ 2768907 h 3959325"/>
              <a:gd name="connsiteX27" fmla="*/ 4725625 w 9270620"/>
              <a:gd name="connsiteY27" fmla="*/ 2768907 h 3959325"/>
              <a:gd name="connsiteX28" fmla="*/ 4835098 w 9270620"/>
              <a:gd name="connsiteY28" fmla="*/ 2768907 h 3959325"/>
              <a:gd name="connsiteX29" fmla="*/ 5281164 w 9270620"/>
              <a:gd name="connsiteY29" fmla="*/ 2768907 h 3959325"/>
              <a:gd name="connsiteX30" fmla="*/ 5606551 w 9270620"/>
              <a:gd name="connsiteY30" fmla="*/ 2830078 h 3959325"/>
              <a:gd name="connsiteX31" fmla="*/ 5816110 w 9270620"/>
              <a:gd name="connsiteY31" fmla="*/ 3014048 h 3959325"/>
              <a:gd name="connsiteX32" fmla="*/ 5889091 w 9270620"/>
              <a:gd name="connsiteY32" fmla="*/ 3322781 h 3959325"/>
              <a:gd name="connsiteX33" fmla="*/ 5889091 w 9270620"/>
              <a:gd name="connsiteY33" fmla="*/ 3405301 h 3959325"/>
              <a:gd name="connsiteX34" fmla="*/ 5816110 w 9270620"/>
              <a:gd name="connsiteY34" fmla="*/ 3714035 h 3959325"/>
              <a:gd name="connsiteX35" fmla="*/ 5606551 w 9270620"/>
              <a:gd name="connsiteY35" fmla="*/ 3898154 h 3959325"/>
              <a:gd name="connsiteX36" fmla="*/ 5281164 w 9270620"/>
              <a:gd name="connsiteY36" fmla="*/ 3959325 h 3959325"/>
              <a:gd name="connsiteX37" fmla="*/ 4835098 w 9270620"/>
              <a:gd name="connsiteY37" fmla="*/ 3959325 h 3959325"/>
              <a:gd name="connsiteX38" fmla="*/ 4725625 w 9270620"/>
              <a:gd name="connsiteY38" fmla="*/ 3959325 h 3959325"/>
              <a:gd name="connsiteX39" fmla="*/ 4636746 w 9270620"/>
              <a:gd name="connsiteY39" fmla="*/ 3959325 h 3959325"/>
              <a:gd name="connsiteX40" fmla="*/ 0 w 9270620"/>
              <a:gd name="connsiteY40" fmla="*/ 1844070 h 3959325"/>
              <a:gd name="connsiteX41" fmla="*/ 9270620 w 9270620"/>
              <a:gd name="connsiteY41" fmla="*/ 1844070 h 3959325"/>
              <a:gd name="connsiteX42" fmla="*/ 9270620 w 9270620"/>
              <a:gd name="connsiteY42" fmla="*/ 2212762 h 3959325"/>
              <a:gd name="connsiteX43" fmla="*/ 0 w 9270620"/>
              <a:gd name="connsiteY43" fmla="*/ 2212762 h 3959325"/>
              <a:gd name="connsiteX44" fmla="*/ 0 w 9270620"/>
              <a:gd name="connsiteY44" fmla="*/ 1475528 h 3959325"/>
              <a:gd name="connsiteX45" fmla="*/ 9270620 w 9270620"/>
              <a:gd name="connsiteY45" fmla="*/ 1475528 h 3959325"/>
              <a:gd name="connsiteX46" fmla="*/ 9270620 w 9270620"/>
              <a:gd name="connsiteY46" fmla="*/ 1660101 h 3959325"/>
              <a:gd name="connsiteX47" fmla="*/ 0 w 9270620"/>
              <a:gd name="connsiteY47" fmla="*/ 1660101 h 3959325"/>
              <a:gd name="connsiteX48" fmla="*/ 0 w 9270620"/>
              <a:gd name="connsiteY48" fmla="*/ 0 h 3959325"/>
              <a:gd name="connsiteX49" fmla="*/ 9270620 w 9270620"/>
              <a:gd name="connsiteY49" fmla="*/ 0 h 3959325"/>
              <a:gd name="connsiteX50" fmla="*/ 9270620 w 9270620"/>
              <a:gd name="connsiteY50" fmla="*/ 1106839 h 3959325"/>
              <a:gd name="connsiteX51" fmla="*/ 0 w 9270620"/>
              <a:gd name="connsiteY51" fmla="*/ 1106839 h 395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270620" h="3959325">
                <a:moveTo>
                  <a:pt x="4835251" y="2948180"/>
                </a:moveTo>
                <a:lnTo>
                  <a:pt x="4835251" y="3779899"/>
                </a:lnTo>
                <a:lnTo>
                  <a:pt x="5282830" y="3779899"/>
                </a:lnTo>
                <a:cubicBezTo>
                  <a:pt x="5419404" y="3779899"/>
                  <a:pt x="5522065" y="3748707"/>
                  <a:pt x="5590803" y="3686324"/>
                </a:cubicBezTo>
                <a:cubicBezTo>
                  <a:pt x="5659548" y="3623943"/>
                  <a:pt x="5693918" y="3528250"/>
                  <a:pt x="5693918" y="3399093"/>
                </a:cubicBezTo>
                <a:lnTo>
                  <a:pt x="5693918" y="3329139"/>
                </a:lnTo>
                <a:cubicBezTo>
                  <a:pt x="5693918" y="3196955"/>
                  <a:pt x="5659548" y="3100352"/>
                  <a:pt x="5590803" y="3039484"/>
                </a:cubicBezTo>
                <a:cubicBezTo>
                  <a:pt x="5521912" y="2978616"/>
                  <a:pt x="5419404" y="2948180"/>
                  <a:pt x="5282830" y="2948180"/>
                </a:cubicBezTo>
                <a:close/>
                <a:moveTo>
                  <a:pt x="7923941" y="2768907"/>
                </a:moveTo>
                <a:lnTo>
                  <a:pt x="8147729" y="2768907"/>
                </a:lnTo>
                <a:lnTo>
                  <a:pt x="8603334" y="3699197"/>
                </a:lnTo>
                <a:lnTo>
                  <a:pt x="9058787" y="2768907"/>
                </a:lnTo>
                <a:lnTo>
                  <a:pt x="9269858" y="2768907"/>
                </a:lnTo>
                <a:lnTo>
                  <a:pt x="8674651" y="3959325"/>
                </a:lnTo>
                <a:lnTo>
                  <a:pt x="8520664" y="3959325"/>
                </a:lnTo>
                <a:close/>
                <a:moveTo>
                  <a:pt x="6265204" y="2768907"/>
                </a:moveTo>
                <a:lnTo>
                  <a:pt x="6349390" y="2768907"/>
                </a:lnTo>
                <a:lnTo>
                  <a:pt x="6458862" y="2768907"/>
                </a:lnTo>
                <a:lnTo>
                  <a:pt x="7379459" y="3699197"/>
                </a:lnTo>
                <a:lnTo>
                  <a:pt x="7379459" y="2768907"/>
                </a:lnTo>
                <a:lnTo>
                  <a:pt x="7574783" y="2768907"/>
                </a:lnTo>
                <a:lnTo>
                  <a:pt x="7574783" y="3959325"/>
                </a:lnTo>
                <a:lnTo>
                  <a:pt x="7379459" y="3959325"/>
                </a:lnTo>
                <a:lnTo>
                  <a:pt x="6458862" y="3030248"/>
                </a:lnTo>
                <a:lnTo>
                  <a:pt x="6458862" y="3959325"/>
                </a:lnTo>
                <a:lnTo>
                  <a:pt x="6265204" y="3959325"/>
                </a:lnTo>
                <a:close/>
                <a:moveTo>
                  <a:pt x="4636746" y="2768907"/>
                </a:moveTo>
                <a:lnTo>
                  <a:pt x="4725625" y="2768907"/>
                </a:lnTo>
                <a:lnTo>
                  <a:pt x="4835098" y="2768907"/>
                </a:lnTo>
                <a:lnTo>
                  <a:pt x="5281164" y="2768907"/>
                </a:lnTo>
                <a:cubicBezTo>
                  <a:pt x="5407140" y="2768907"/>
                  <a:pt x="5515553" y="2789347"/>
                  <a:pt x="5606551" y="2830078"/>
                </a:cubicBezTo>
                <a:cubicBezTo>
                  <a:pt x="5697551" y="2870809"/>
                  <a:pt x="5767352" y="2932130"/>
                  <a:pt x="5816110" y="3014048"/>
                </a:cubicBezTo>
                <a:cubicBezTo>
                  <a:pt x="5864711" y="3096112"/>
                  <a:pt x="5889091" y="3198923"/>
                  <a:pt x="5889091" y="3322781"/>
                </a:cubicBezTo>
                <a:lnTo>
                  <a:pt x="5889091" y="3405301"/>
                </a:lnTo>
                <a:cubicBezTo>
                  <a:pt x="5889091" y="3529156"/>
                  <a:pt x="5864711" y="3631967"/>
                  <a:pt x="5816110" y="3714035"/>
                </a:cubicBezTo>
                <a:cubicBezTo>
                  <a:pt x="5767352" y="3796099"/>
                  <a:pt x="5697551" y="3857423"/>
                  <a:pt x="5606551" y="3898154"/>
                </a:cubicBezTo>
                <a:cubicBezTo>
                  <a:pt x="5515553" y="3938885"/>
                  <a:pt x="5407140" y="3959325"/>
                  <a:pt x="5281164" y="3959325"/>
                </a:cubicBezTo>
                <a:lnTo>
                  <a:pt x="4835098" y="3959325"/>
                </a:lnTo>
                <a:lnTo>
                  <a:pt x="4725625" y="3959325"/>
                </a:lnTo>
                <a:lnTo>
                  <a:pt x="4636746" y="3959325"/>
                </a:lnTo>
                <a:close/>
                <a:moveTo>
                  <a:pt x="0" y="1844070"/>
                </a:moveTo>
                <a:lnTo>
                  <a:pt x="9270620" y="1844070"/>
                </a:lnTo>
                <a:lnTo>
                  <a:pt x="9270620" y="2212762"/>
                </a:lnTo>
                <a:lnTo>
                  <a:pt x="0" y="2212762"/>
                </a:lnTo>
                <a:close/>
                <a:moveTo>
                  <a:pt x="0" y="1475528"/>
                </a:moveTo>
                <a:lnTo>
                  <a:pt x="9270620" y="1475528"/>
                </a:lnTo>
                <a:lnTo>
                  <a:pt x="9270620" y="1660101"/>
                </a:lnTo>
                <a:lnTo>
                  <a:pt x="0" y="1660101"/>
                </a:lnTo>
                <a:close/>
                <a:moveTo>
                  <a:pt x="0" y="0"/>
                </a:moveTo>
                <a:lnTo>
                  <a:pt x="9270620" y="0"/>
                </a:lnTo>
                <a:lnTo>
                  <a:pt x="9270620" y="1106839"/>
                </a:lnTo>
                <a:lnTo>
                  <a:pt x="0" y="1106839"/>
                </a:lnTo>
                <a:close/>
              </a:path>
            </a:pathLst>
          </a:custGeom>
          <a:solidFill>
            <a:schemeClr val="bg1"/>
          </a:solidFill>
        </p:spPr>
        <p:txBody>
          <a:bodyPr wrap="square">
            <a:noAutofit/>
          </a:bodyPr>
          <a:lstStyle>
            <a:lvl1pPr>
              <a:buNone/>
              <a:defRPr sz="100">
                <a:noFill/>
              </a:defRPr>
            </a:lvl1pPr>
          </a:lstStyle>
          <a:p>
            <a:pPr lvl="0"/>
            <a:r>
              <a:rPr lang="en-US"/>
              <a:t>.</a:t>
            </a:r>
          </a:p>
        </p:txBody>
      </p:sp>
      <p:sp>
        <p:nvSpPr>
          <p:cNvPr id="5" name="Date Placeholder 4"/>
          <p:cNvSpPr>
            <a:spLocks noGrp="1"/>
          </p:cNvSpPr>
          <p:nvPr>
            <p:ph type="dt" sz="half" idx="10"/>
          </p:nvPr>
        </p:nvSpPr>
        <p:spPr>
          <a:xfrm>
            <a:off x="0" y="6858000"/>
            <a:ext cx="0" cy="0"/>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A07366-CB75-4AA8-9E5B-928B849F427C}" type="slidenum">
              <a:rPr lang="en-US" smtClean="0"/>
              <a:t>‹#›</a:t>
            </a:fld>
            <a:endParaRPr lang="en-US"/>
          </a:p>
        </p:txBody>
      </p:sp>
      <p:sp>
        <p:nvSpPr>
          <p:cNvPr id="14" name="_SD_FLD_Copyright">
            <a:extLst>
              <a:ext uri="{FF2B5EF4-FFF2-40B4-BE49-F238E27FC236}">
                <a16:creationId xmlns:a16="http://schemas.microsoft.com/office/drawing/2014/main" id="{1099F517-19A2-4C2A-9FAD-96F0B4770965}"/>
              </a:ext>
            </a:extLst>
          </p:cNvPr>
          <p:cNvSpPr txBox="1"/>
          <p:nvPr userDrawn="1"/>
        </p:nvSpPr>
        <p:spPr>
          <a:xfrm>
            <a:off x="853200" y="6440400"/>
            <a:ext cx="278923" cy="107722"/>
          </a:xfrm>
          <a:prstGeom prst="rect">
            <a:avLst/>
          </a:prstGeom>
          <a:noFill/>
        </p:spPr>
        <p:txBody>
          <a:bodyPr wrap="none" lIns="0" tIns="0" rIns="0" bIns="0" rtlCol="0">
            <a:spAutoFit/>
          </a:bodyPr>
          <a:lstStyle/>
          <a:p>
            <a:r>
              <a:rPr lang="en-US" sz="700" noProof="0">
                <a:solidFill>
                  <a:schemeClr val="accent1"/>
                </a:solidFill>
              </a:rPr>
              <a:t>DNV ©</a:t>
            </a:r>
          </a:p>
        </p:txBody>
      </p:sp>
      <p:sp>
        <p:nvSpPr>
          <p:cNvPr id="15" name="SD_FLD_DocumentDate">
            <a:extLst>
              <a:ext uri="{FF2B5EF4-FFF2-40B4-BE49-F238E27FC236}">
                <a16:creationId xmlns:a16="http://schemas.microsoft.com/office/drawing/2014/main" id="{5E6CBA46-0BD0-48FA-8FB9-5998CF0BE074}"/>
              </a:ext>
            </a:extLst>
          </p:cNvPr>
          <p:cNvSpPr txBox="1">
            <a:spLocks noChangeArrowheads="1"/>
          </p:cNvSpPr>
          <p:nvPr userDrawn="1"/>
        </p:nvSpPr>
        <p:spPr bwMode="auto">
          <a:xfrm>
            <a:off x="1166400" y="6440400"/>
            <a:ext cx="1198800" cy="1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t" anchorCtr="0"/>
          <a:lstStyle/>
          <a:p>
            <a:pPr algn="ctr">
              <a:spcBef>
                <a:spcPts val="0"/>
              </a:spcBef>
            </a:pPr>
            <a:endParaRPr lang="en-US" altLang="ja-JP" sz="700" cap="all" baseline="0">
              <a:solidFill>
                <a:schemeClr val="accent1"/>
              </a:solidFill>
              <a:ea typeface="ＭＳ Ｐゴシック" charset="-128"/>
              <a:cs typeface="Arial" charset="0"/>
            </a:endParaRPr>
          </a:p>
        </p:txBody>
      </p:sp>
      <p:sp>
        <p:nvSpPr>
          <p:cNvPr id="17" name="SD_FLD_Draft" hidden="1">
            <a:extLst>
              <a:ext uri="{FF2B5EF4-FFF2-40B4-BE49-F238E27FC236}">
                <a16:creationId xmlns:a16="http://schemas.microsoft.com/office/drawing/2014/main" id="{2B6066DB-A88B-4086-9C45-3E39F5CE6D9D}"/>
              </a:ext>
            </a:extLst>
          </p:cNvPr>
          <p:cNvSpPr txBox="1">
            <a:spLocks noChangeArrowheads="1"/>
          </p:cNvSpPr>
          <p:nvPr userDrawn="1"/>
        </p:nvSpPr>
        <p:spPr bwMode="auto">
          <a:xfrm>
            <a:off x="5243513" y="6232324"/>
            <a:ext cx="1700337" cy="2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4400" rIns="0" bIns="0" anchor="t" anchorCtr="0"/>
          <a:lstStyle/>
          <a:p>
            <a:pPr algn="ctr">
              <a:lnSpc>
                <a:spcPct val="83000"/>
              </a:lnSpc>
              <a:spcBef>
                <a:spcPts val="0"/>
              </a:spcBef>
            </a:pPr>
            <a:r>
              <a:rPr lang="en-US" altLang="ja-JP" sz="1600" b="0" cap="all" baseline="0">
                <a:solidFill>
                  <a:srgbClr val="C4262E"/>
                </a:solidFill>
                <a:ea typeface="ＭＳ Ｐゴシック" charset="-128"/>
                <a:cs typeface="Arial" charset="0"/>
              </a:rPr>
              <a:t>DRAFT</a:t>
            </a:r>
          </a:p>
        </p:txBody>
      </p:sp>
      <p:sp>
        <p:nvSpPr>
          <p:cNvPr id="20" name="SD_FLD_Confidentiality">
            <a:extLst>
              <a:ext uri="{FF2B5EF4-FFF2-40B4-BE49-F238E27FC236}">
                <a16:creationId xmlns:a16="http://schemas.microsoft.com/office/drawing/2014/main" id="{055B6780-3A6A-4D5A-9826-05ABD83C2EB2}"/>
              </a:ext>
            </a:extLst>
          </p:cNvPr>
          <p:cNvSpPr/>
          <p:nvPr userDrawn="1"/>
        </p:nvSpPr>
        <p:spPr>
          <a:xfrm>
            <a:off x="7131600" y="6440400"/>
            <a:ext cx="2440800" cy="1512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algn="ctr" defTabSz="914400" rtl="0" eaLnBrk="1" latinLnBrk="0" hangingPunct="1">
              <a:lnSpc>
                <a:spcPct val="100000"/>
              </a:lnSpc>
              <a:spcBef>
                <a:spcPts val="0"/>
              </a:spcBef>
            </a:pPr>
            <a:endParaRPr lang="en-US" sz="700" b="0" kern="1200" cap="all" baseline="0">
              <a:solidFill>
                <a:schemeClr val="bg1"/>
              </a:solidFill>
              <a:latin typeface="+mn-lt"/>
              <a:ea typeface="+mn-ea"/>
              <a:cs typeface="+mn-cs"/>
            </a:endParaRPr>
          </a:p>
        </p:txBody>
      </p:sp>
    </p:spTree>
    <p:extLst>
      <p:ext uri="{BB962C8B-B14F-4D97-AF65-F5344CB8AC3E}">
        <p14:creationId xmlns:p14="http://schemas.microsoft.com/office/powerpoint/2010/main" val="399949445"/>
      </p:ext>
    </p:extLst>
  </p:cSld>
  <p:clrMapOvr>
    <a:masterClrMapping/>
  </p:clrMapOvr>
  <p:extLst>
    <p:ext uri="{DCECCB84-F9BA-43D5-87BE-67443E8EF086}">
      <p15:sldGuideLst xmlns:p15="http://schemas.microsoft.com/office/powerpoint/2012/main">
        <p15:guide id="1" pos="3501">
          <p15:clr>
            <a:srgbClr val="F26B43"/>
          </p15:clr>
        </p15:guide>
        <p15:guide id="2" pos="4177">
          <p15:clr>
            <a:srgbClr val="F26B43"/>
          </p15:clr>
        </p15:guide>
        <p15:guide id="3" pos="3839">
          <p15:clr>
            <a:srgbClr val="F26B43"/>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B3911AA-67E0-5A46-8543-9FB39D2A2C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600" y="5925312"/>
            <a:ext cx="2321859" cy="654516"/>
          </a:xfrm>
          <a:prstGeom prst="rect">
            <a:avLst/>
          </a:prstGeom>
          <a:solidFill>
            <a:schemeClr val="tx2"/>
          </a:solidFill>
        </p:spPr>
      </p:pic>
      <p:sp>
        <p:nvSpPr>
          <p:cNvPr id="2" name="Title 1">
            <a:extLst>
              <a:ext uri="{FF2B5EF4-FFF2-40B4-BE49-F238E27FC236}">
                <a16:creationId xmlns:a16="http://schemas.microsoft.com/office/drawing/2014/main" id="{AEE5CF10-454A-4175-82DA-D453962804A8}"/>
              </a:ext>
            </a:extLst>
          </p:cNvPr>
          <p:cNvSpPr>
            <a:spLocks noGrp="1"/>
          </p:cNvSpPr>
          <p:nvPr>
            <p:ph type="ctrTitle"/>
          </p:nvPr>
        </p:nvSpPr>
        <p:spPr>
          <a:xfrm>
            <a:off x="609600" y="710883"/>
            <a:ext cx="9601200" cy="2306637"/>
          </a:xfrm>
        </p:spPr>
        <p:txBody>
          <a:bodyPr tIns="0" rIns="0" bIns="0" anchor="b">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26AE5AC7-53D4-4C0B-B42A-1A0692FD992D}"/>
              </a:ext>
            </a:extLst>
          </p:cNvPr>
          <p:cNvSpPr>
            <a:spLocks noGrp="1"/>
          </p:cNvSpPr>
          <p:nvPr>
            <p:ph type="subTitle" idx="1"/>
          </p:nvPr>
        </p:nvSpPr>
        <p:spPr>
          <a:xfrm>
            <a:off x="609600" y="3190558"/>
            <a:ext cx="9601200" cy="1655762"/>
          </a:xfrm>
        </p:spPr>
        <p:txBody>
          <a:bodyPr tIns="0" rIns="0" bIns="0">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496E02B-B9F4-499C-8636-D007AAC35E5E}"/>
              </a:ext>
            </a:extLst>
          </p:cNvPr>
          <p:cNvSpPr>
            <a:spLocks noGrp="1"/>
          </p:cNvSpPr>
          <p:nvPr>
            <p:ph type="dt" sz="half" idx="10"/>
          </p:nvPr>
        </p:nvSpPr>
        <p:spPr/>
        <p:txBody>
          <a:bodyPr/>
          <a:lstStyle/>
          <a:p>
            <a:fld id="{49CFDC3A-612B-A84C-98DC-5FDA0C86E561}" type="datetime4">
              <a:rPr lang="en-US" smtClean="0"/>
              <a:t>February 18, 2022</a:t>
            </a:fld>
            <a:endParaRPr lang="en-US"/>
          </a:p>
        </p:txBody>
      </p:sp>
      <p:sp>
        <p:nvSpPr>
          <p:cNvPr id="5" name="Footer Placeholder 4">
            <a:extLst>
              <a:ext uri="{FF2B5EF4-FFF2-40B4-BE49-F238E27FC236}">
                <a16:creationId xmlns:a16="http://schemas.microsoft.com/office/drawing/2014/main" id="{EEBB4B01-15EC-433F-9EFE-F46608EF9D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CCF19-ED3A-444D-9389-15BB7142521A}"/>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9092531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8DBE-A65E-489E-9AB9-0CC9F5077679}"/>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F9F09BE-9B55-4FB5-94A8-D345EC0CE68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BB36BF3-B767-404C-9980-D5EC1336C7EB}"/>
              </a:ext>
            </a:extLst>
          </p:cNvPr>
          <p:cNvSpPr>
            <a:spLocks noGrp="1"/>
          </p:cNvSpPr>
          <p:nvPr>
            <p:ph type="dt" sz="half" idx="10"/>
          </p:nvPr>
        </p:nvSpPr>
        <p:spPr/>
        <p:txBody>
          <a:bodyPr/>
          <a:lstStyle/>
          <a:p>
            <a:fld id="{9577EF60-D52F-1B40-BE31-F673BDC92855}" type="datetime4">
              <a:rPr lang="en-US" smtClean="0"/>
              <a:t>February 18, 2022</a:t>
            </a:fld>
            <a:endParaRPr lang="en-US"/>
          </a:p>
        </p:txBody>
      </p:sp>
      <p:sp>
        <p:nvSpPr>
          <p:cNvPr id="5" name="Footer Placeholder 4">
            <a:extLst>
              <a:ext uri="{FF2B5EF4-FFF2-40B4-BE49-F238E27FC236}">
                <a16:creationId xmlns:a16="http://schemas.microsoft.com/office/drawing/2014/main" id="{97E69CF4-31FB-4A49-9A6A-5D616C29B6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4D128-D963-4687-A11C-8B4468DEDAC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3449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D7DE-BD2F-44A7-9A26-631D18203EDC}"/>
              </a:ext>
            </a:extLst>
          </p:cNvPr>
          <p:cNvSpPr>
            <a:spLocks noGrp="1"/>
          </p:cNvSpPr>
          <p:nvPr>
            <p:ph type="title"/>
          </p:nvPr>
        </p:nvSpPr>
        <p:spPr>
          <a:xfrm>
            <a:off x="609600" y="1709739"/>
            <a:ext cx="9601200" cy="2781580"/>
          </a:xfrm>
        </p:spPr>
        <p:txBody>
          <a:bodyPr anchor="b">
            <a:normAutofit/>
          </a:bodyPr>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B4FF02F6-F40C-412A-8F1F-B0EDC42D17E7}"/>
              </a:ext>
            </a:extLst>
          </p:cNvPr>
          <p:cNvSpPr>
            <a:spLocks noGrp="1"/>
          </p:cNvSpPr>
          <p:nvPr>
            <p:ph type="body" idx="1"/>
          </p:nvPr>
        </p:nvSpPr>
        <p:spPr>
          <a:xfrm>
            <a:off x="609600" y="4589463"/>
            <a:ext cx="9601200" cy="1500187"/>
          </a:xfrm>
        </p:spPr>
        <p:txBody>
          <a:bodyPr>
            <a:normAutofit/>
          </a:bodyPr>
          <a:lstStyle>
            <a:lvl1pPr marL="0" indent="0">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40A2848-E113-4E1E-BEB8-7252BCAC5D6F}"/>
              </a:ext>
            </a:extLst>
          </p:cNvPr>
          <p:cNvSpPr>
            <a:spLocks noGrp="1"/>
          </p:cNvSpPr>
          <p:nvPr>
            <p:ph type="dt" sz="half" idx="10"/>
          </p:nvPr>
        </p:nvSpPr>
        <p:spPr/>
        <p:txBody>
          <a:bodyPr/>
          <a:lstStyle/>
          <a:p>
            <a:fld id="{9D8298D5-4F07-A746-91C5-FBDBE7A8C618}" type="datetime4">
              <a:rPr lang="en-US" smtClean="0"/>
              <a:t>February 18, 2022</a:t>
            </a:fld>
            <a:endParaRPr lang="en-US" dirty="0"/>
          </a:p>
        </p:txBody>
      </p:sp>
      <p:sp>
        <p:nvSpPr>
          <p:cNvPr id="5" name="Footer Placeholder 4">
            <a:extLst>
              <a:ext uri="{FF2B5EF4-FFF2-40B4-BE49-F238E27FC236}">
                <a16:creationId xmlns:a16="http://schemas.microsoft.com/office/drawing/2014/main" id="{D5336698-0571-4544-B8CE-46A287EDA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FF6E0-585E-4E3C-AA69-4F05E9B98283}"/>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498514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D7DE-BD2F-44A7-9A26-631D18203EDC}"/>
              </a:ext>
            </a:extLst>
          </p:cNvPr>
          <p:cNvSpPr>
            <a:spLocks noGrp="1"/>
          </p:cNvSpPr>
          <p:nvPr>
            <p:ph type="title"/>
          </p:nvPr>
        </p:nvSpPr>
        <p:spPr>
          <a:xfrm>
            <a:off x="609600" y="1709739"/>
            <a:ext cx="9601200" cy="2781580"/>
          </a:xfrm>
        </p:spPr>
        <p:txBody>
          <a:bodyPr anchor="b">
            <a:normAutofit/>
          </a:bodyPr>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4FF02F6-F40C-412A-8F1F-B0EDC42D17E7}"/>
              </a:ext>
            </a:extLst>
          </p:cNvPr>
          <p:cNvSpPr>
            <a:spLocks noGrp="1"/>
          </p:cNvSpPr>
          <p:nvPr>
            <p:ph type="body" idx="1"/>
          </p:nvPr>
        </p:nvSpPr>
        <p:spPr>
          <a:xfrm>
            <a:off x="609600" y="4589463"/>
            <a:ext cx="9601200" cy="1500187"/>
          </a:xfrm>
        </p:spPr>
        <p:txBody>
          <a:bodyPr>
            <a:normAutofit/>
          </a:bodyPr>
          <a:lstStyle>
            <a:lvl1pPr marL="0" indent="0">
              <a:buNone/>
              <a:defRPr sz="22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40A2848-E113-4E1E-BEB8-7252BCAC5D6F}"/>
              </a:ext>
            </a:extLst>
          </p:cNvPr>
          <p:cNvSpPr>
            <a:spLocks noGrp="1"/>
          </p:cNvSpPr>
          <p:nvPr>
            <p:ph type="dt" sz="half" idx="10"/>
          </p:nvPr>
        </p:nvSpPr>
        <p:spPr/>
        <p:txBody>
          <a:bodyPr/>
          <a:lstStyle/>
          <a:p>
            <a:fld id="{1A950C30-41A0-B545-A825-8FCF0230990D}" type="datetime4">
              <a:rPr lang="en-US" smtClean="0"/>
              <a:t>February 18, 2022</a:t>
            </a:fld>
            <a:endParaRPr lang="en-US" dirty="0"/>
          </a:p>
        </p:txBody>
      </p:sp>
      <p:sp>
        <p:nvSpPr>
          <p:cNvPr id="5" name="Footer Placeholder 4">
            <a:extLst>
              <a:ext uri="{FF2B5EF4-FFF2-40B4-BE49-F238E27FC236}">
                <a16:creationId xmlns:a16="http://schemas.microsoft.com/office/drawing/2014/main" id="{D5336698-0571-4544-B8CE-46A287EDA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FF6E0-585E-4E3C-AA69-4F05E9B98283}"/>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7338488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64008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C0E394FC-7F07-3C46-9F13-173B7F299292}"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9661688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4381500" y="1825625"/>
            <a:ext cx="3429000" cy="4351338"/>
          </a:xfrm>
        </p:spPr>
        <p:txBody>
          <a:bodyPr/>
          <a:lstStyle>
            <a:lvl1pPr>
              <a:defRPr sz="2200"/>
            </a:lvl1pPr>
            <a:lvl2pPr marL="574675" indent="-228600">
              <a:tabLst/>
              <a:defRPr sz="2000"/>
            </a:lvl2pPr>
            <a:lvl3pPr marL="801688" indent="-174625">
              <a:tabLst/>
              <a:defRPr sz="1800"/>
            </a:lvl3pPr>
            <a:lvl4pPr marL="1028700" indent="-153988">
              <a:tabLst/>
              <a:defRPr sz="1600"/>
            </a:lvl4pPr>
            <a:lvl5pPr marL="1262063" indent="-146050">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B7FE0D40-3AA5-764E-99F7-34BE6B829DB5}"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
        <p:nvSpPr>
          <p:cNvPr id="9" name="Content Placeholder 2">
            <a:extLst>
              <a:ext uri="{FF2B5EF4-FFF2-40B4-BE49-F238E27FC236}">
                <a16:creationId xmlns:a16="http://schemas.microsoft.com/office/drawing/2014/main" id="{F3DD63F5-A3E6-5541-A0D2-0741078CC51F}"/>
              </a:ext>
            </a:extLst>
          </p:cNvPr>
          <p:cNvSpPr>
            <a:spLocks noGrp="1"/>
          </p:cNvSpPr>
          <p:nvPr>
            <p:ph sz="half" idx="14"/>
          </p:nvPr>
        </p:nvSpPr>
        <p:spPr>
          <a:xfrm>
            <a:off x="8153400" y="1823383"/>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41206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9E6A-FDA0-4ED7-BE97-C8D95AC2BF58}"/>
              </a:ext>
            </a:extLst>
          </p:cNvPr>
          <p:cNvSpPr>
            <a:spLocks noGrp="1"/>
          </p:cNvSpPr>
          <p:nvPr>
            <p:ph type="title"/>
          </p:nvPr>
        </p:nvSpPr>
        <p:spPr>
          <a:xfrm>
            <a:off x="609600"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E79AF82F-23EB-452A-A518-6954BA4178B3}"/>
              </a:ext>
            </a:extLst>
          </p:cNvPr>
          <p:cNvSpPr>
            <a:spLocks noGrp="1"/>
          </p:cNvSpPr>
          <p:nvPr>
            <p:ph type="body" idx="1"/>
          </p:nvPr>
        </p:nvSpPr>
        <p:spPr>
          <a:xfrm>
            <a:off x="609600" y="1815353"/>
            <a:ext cx="5157787" cy="6897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7FF511F2-1879-422A-AC83-AF4B757EA394}"/>
              </a:ext>
            </a:extLst>
          </p:cNvPr>
          <p:cNvSpPr>
            <a:spLocks noGrp="1"/>
          </p:cNvSpPr>
          <p:nvPr>
            <p:ph sz="half" idx="2"/>
          </p:nvPr>
        </p:nvSpPr>
        <p:spPr>
          <a:xfrm>
            <a:off x="609600" y="2618140"/>
            <a:ext cx="5157787"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5D085B0-5E55-4173-AD52-0FAA8D689EE8}"/>
              </a:ext>
            </a:extLst>
          </p:cNvPr>
          <p:cNvSpPr>
            <a:spLocks noGrp="1"/>
          </p:cNvSpPr>
          <p:nvPr>
            <p:ph type="body" sz="quarter" idx="3"/>
          </p:nvPr>
        </p:nvSpPr>
        <p:spPr>
          <a:xfrm>
            <a:off x="6399212" y="1822075"/>
            <a:ext cx="5183188" cy="682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1367218-91F9-4ED6-B3FB-013FE4027395}"/>
              </a:ext>
            </a:extLst>
          </p:cNvPr>
          <p:cNvSpPr>
            <a:spLocks noGrp="1"/>
          </p:cNvSpPr>
          <p:nvPr>
            <p:ph sz="quarter" idx="4"/>
          </p:nvPr>
        </p:nvSpPr>
        <p:spPr>
          <a:xfrm>
            <a:off x="6399212" y="2618140"/>
            <a:ext cx="5183188"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A6D77532-C7EF-4FB8-B588-848FEACDF9ED}"/>
              </a:ext>
            </a:extLst>
          </p:cNvPr>
          <p:cNvSpPr>
            <a:spLocks noGrp="1"/>
          </p:cNvSpPr>
          <p:nvPr>
            <p:ph type="dt" sz="half" idx="10"/>
          </p:nvPr>
        </p:nvSpPr>
        <p:spPr/>
        <p:txBody>
          <a:bodyPr/>
          <a:lstStyle/>
          <a:p>
            <a:fld id="{7BB05F4B-D44D-4B40-B15A-A22883AE3427}" type="datetime4">
              <a:rPr lang="en-US" smtClean="0"/>
              <a:t>February 18, 2022</a:t>
            </a:fld>
            <a:endParaRPr lang="en-US"/>
          </a:p>
        </p:txBody>
      </p:sp>
      <p:sp>
        <p:nvSpPr>
          <p:cNvPr id="8" name="Footer Placeholder 7">
            <a:extLst>
              <a:ext uri="{FF2B5EF4-FFF2-40B4-BE49-F238E27FC236}">
                <a16:creationId xmlns:a16="http://schemas.microsoft.com/office/drawing/2014/main" id="{2079C5B1-FC29-4686-A5C9-68EB6E2131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00C4AA-2AAD-4FD5-882C-4D74AEB40118}"/>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2103939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BEDE-A162-40BD-B5DF-FF0D21BB23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DE3442-FB53-48FB-8CC8-782FF27439F9}"/>
              </a:ext>
            </a:extLst>
          </p:cNvPr>
          <p:cNvSpPr>
            <a:spLocks noGrp="1"/>
          </p:cNvSpPr>
          <p:nvPr>
            <p:ph type="dt" sz="half" idx="10"/>
          </p:nvPr>
        </p:nvSpPr>
        <p:spPr/>
        <p:txBody>
          <a:bodyPr/>
          <a:lstStyle/>
          <a:p>
            <a:fld id="{AAC7540F-16B2-524F-8AF7-2A7FE40996BC}" type="datetime4">
              <a:rPr lang="en-US" smtClean="0"/>
              <a:t>February 18, 2022</a:t>
            </a:fld>
            <a:endParaRPr lang="en-US"/>
          </a:p>
        </p:txBody>
      </p:sp>
      <p:sp>
        <p:nvSpPr>
          <p:cNvPr id="4" name="Footer Placeholder 3">
            <a:extLst>
              <a:ext uri="{FF2B5EF4-FFF2-40B4-BE49-F238E27FC236}">
                <a16:creationId xmlns:a16="http://schemas.microsoft.com/office/drawing/2014/main" id="{783A1A1C-89E4-4841-B8AB-BB40669C69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A9CEA0-EE21-44A0-B68B-DC3742CB4306}"/>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6297851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52EDD-1EE3-4B95-8473-43C06E5B2C34}"/>
              </a:ext>
            </a:extLst>
          </p:cNvPr>
          <p:cNvSpPr>
            <a:spLocks noGrp="1"/>
          </p:cNvSpPr>
          <p:nvPr>
            <p:ph type="dt" sz="half" idx="10"/>
          </p:nvPr>
        </p:nvSpPr>
        <p:spPr/>
        <p:txBody>
          <a:bodyPr/>
          <a:lstStyle/>
          <a:p>
            <a:fld id="{83178A27-0D22-D741-93CA-5DE7A1E9B9F5}" type="datetime4">
              <a:rPr lang="en-US" smtClean="0"/>
              <a:t>February 18, 2022</a:t>
            </a:fld>
            <a:endParaRPr lang="en-US"/>
          </a:p>
        </p:txBody>
      </p:sp>
      <p:sp>
        <p:nvSpPr>
          <p:cNvPr id="3" name="Footer Placeholder 2">
            <a:extLst>
              <a:ext uri="{FF2B5EF4-FFF2-40B4-BE49-F238E27FC236}">
                <a16:creationId xmlns:a16="http://schemas.microsoft.com/office/drawing/2014/main" id="{D6CBE13D-AC6B-4824-9171-82D0D4FE63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C3C82-BD2C-4170-9977-C96F9E468E34}"/>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0885966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1049A-26B2-4C56-BBAF-F24162BA11B0}"/>
              </a:ext>
            </a:extLst>
          </p:cNvPr>
          <p:cNvSpPr>
            <a:spLocks noGrp="1"/>
          </p:cNvSpPr>
          <p:nvPr>
            <p:ph type="title"/>
          </p:nvPr>
        </p:nvSpPr>
        <p:spPr>
          <a:xfrm>
            <a:off x="609600" y="457200"/>
            <a:ext cx="4162425"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4E30857-C015-474B-91A7-FA6B383FF820}"/>
              </a:ext>
            </a:extLst>
          </p:cNvPr>
          <p:cNvSpPr>
            <a:spLocks noGrp="1"/>
          </p:cNvSpPr>
          <p:nvPr>
            <p:ph idx="1"/>
          </p:nvPr>
        </p:nvSpPr>
        <p:spPr>
          <a:xfrm>
            <a:off x="5183188" y="1122829"/>
            <a:ext cx="6399212" cy="4738221"/>
          </a:xfrm>
        </p:spPr>
        <p:txBody>
          <a:bodyPr/>
          <a:lstStyle>
            <a:lvl1pPr>
              <a:defRPr sz="2400"/>
            </a:lvl1pPr>
            <a:lvl2pPr>
              <a:defRPr sz="22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B9F55E0-CAAD-418B-B798-EF8909A82554}"/>
              </a:ext>
            </a:extLst>
          </p:cNvPr>
          <p:cNvSpPr>
            <a:spLocks noGrp="1"/>
          </p:cNvSpPr>
          <p:nvPr>
            <p:ph type="body" sz="half" idx="2"/>
          </p:nvPr>
        </p:nvSpPr>
        <p:spPr>
          <a:xfrm>
            <a:off x="609600" y="2144806"/>
            <a:ext cx="4162425" cy="37241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5484654-1CE8-4958-8751-DED82E1F76CB}"/>
              </a:ext>
            </a:extLst>
          </p:cNvPr>
          <p:cNvSpPr>
            <a:spLocks noGrp="1"/>
          </p:cNvSpPr>
          <p:nvPr>
            <p:ph type="dt" sz="half" idx="10"/>
          </p:nvPr>
        </p:nvSpPr>
        <p:spPr/>
        <p:txBody>
          <a:bodyPr/>
          <a:lstStyle/>
          <a:p>
            <a:fld id="{EB67D9B7-922A-804E-AA37-457FB1FE5228}" type="datetime4">
              <a:rPr lang="en-US" smtClean="0"/>
              <a:t>February 18, 2022</a:t>
            </a:fld>
            <a:endParaRPr lang="en-US"/>
          </a:p>
        </p:txBody>
      </p:sp>
      <p:sp>
        <p:nvSpPr>
          <p:cNvPr id="6" name="Footer Placeholder 5">
            <a:extLst>
              <a:ext uri="{FF2B5EF4-FFF2-40B4-BE49-F238E27FC236}">
                <a16:creationId xmlns:a16="http://schemas.microsoft.com/office/drawing/2014/main" id="{350DE396-885E-4921-803B-7D9BB9BF44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88B9E-F47E-4E3F-AED1-363F8FD6977F}"/>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3111267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2505-DA25-4627-AE8B-45B4E569D7F7}"/>
              </a:ext>
            </a:extLst>
          </p:cNvPr>
          <p:cNvSpPr>
            <a:spLocks noGrp="1"/>
          </p:cNvSpPr>
          <p:nvPr>
            <p:ph type="title" hasCustomPrompt="1"/>
          </p:nvPr>
        </p:nvSpPr>
        <p:spPr>
          <a:xfrm>
            <a:off x="609600" y="457200"/>
            <a:ext cx="3932237" cy="1600200"/>
          </a:xfrm>
        </p:spPr>
        <p:txBody>
          <a:bodyPr anchor="b"/>
          <a:lstStyle>
            <a:lvl1pPr>
              <a:defRPr sz="3200"/>
            </a:lvl1pPr>
          </a:lstStyle>
          <a:p>
            <a:r>
              <a:rPr lang="en-US" dirty="0"/>
              <a:t>Click to edit </a:t>
            </a:r>
            <a:br>
              <a:rPr lang="en-US" dirty="0"/>
            </a:br>
            <a:r>
              <a:rPr lang="en-US" dirty="0"/>
              <a:t>Master title style</a:t>
            </a:r>
          </a:p>
        </p:txBody>
      </p:sp>
      <p:sp>
        <p:nvSpPr>
          <p:cNvPr id="3" name="Picture Placeholder 2">
            <a:extLst>
              <a:ext uri="{FF2B5EF4-FFF2-40B4-BE49-F238E27FC236}">
                <a16:creationId xmlns:a16="http://schemas.microsoft.com/office/drawing/2014/main" id="{1C0070E8-7368-44B9-AF9C-ACF947C1DB59}"/>
              </a:ext>
            </a:extLst>
          </p:cNvPr>
          <p:cNvSpPr>
            <a:spLocks noGrp="1"/>
          </p:cNvSpPr>
          <p:nvPr>
            <p:ph type="pic" idx="1"/>
          </p:nvPr>
        </p:nvSpPr>
        <p:spPr>
          <a:xfrm>
            <a:off x="5183188" y="457200"/>
            <a:ext cx="6399212" cy="5714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8B0CC94-456E-4461-8F07-2069C3A33A39}"/>
              </a:ext>
            </a:extLst>
          </p:cNvPr>
          <p:cNvSpPr>
            <a:spLocks noGrp="1"/>
          </p:cNvSpPr>
          <p:nvPr>
            <p:ph type="body" sz="half" idx="2"/>
          </p:nvPr>
        </p:nvSpPr>
        <p:spPr>
          <a:xfrm>
            <a:off x="609600" y="214884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3956321-E8FB-41E1-85F6-DBD6EA5FF53B}"/>
              </a:ext>
            </a:extLst>
          </p:cNvPr>
          <p:cNvSpPr>
            <a:spLocks noGrp="1"/>
          </p:cNvSpPr>
          <p:nvPr>
            <p:ph type="dt" sz="half" idx="10"/>
          </p:nvPr>
        </p:nvSpPr>
        <p:spPr/>
        <p:txBody>
          <a:bodyPr/>
          <a:lstStyle/>
          <a:p>
            <a:fld id="{EE1C379D-D172-5F40-B6FE-51C9329CB8B0}" type="datetime4">
              <a:rPr lang="en-US" smtClean="0"/>
              <a:t>February 18, 2022</a:t>
            </a:fld>
            <a:endParaRPr lang="en-US"/>
          </a:p>
        </p:txBody>
      </p:sp>
      <p:sp>
        <p:nvSpPr>
          <p:cNvPr id="6" name="Footer Placeholder 5">
            <a:extLst>
              <a:ext uri="{FF2B5EF4-FFF2-40B4-BE49-F238E27FC236}">
                <a16:creationId xmlns:a16="http://schemas.microsoft.com/office/drawing/2014/main" id="{36A4151C-9711-4DEA-A930-0BE29AAA5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62239-A991-45D3-9A7C-078B372FD117}"/>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0638904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A054-1E05-49E4-9A16-3F64354E71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008EB-C649-4DF5-8B4C-A649F1678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561E-6EC2-4599-9575-C067F25D9D0B}"/>
              </a:ext>
            </a:extLst>
          </p:cNvPr>
          <p:cNvSpPr>
            <a:spLocks noGrp="1"/>
          </p:cNvSpPr>
          <p:nvPr>
            <p:ph type="dt" sz="half" idx="10"/>
          </p:nvPr>
        </p:nvSpPr>
        <p:spPr/>
        <p:txBody>
          <a:bodyPr/>
          <a:lstStyle/>
          <a:p>
            <a:fld id="{EC62404D-F786-EC4C-AFF7-4FDCCC57D4DC}" type="datetime4">
              <a:rPr lang="en-US" smtClean="0"/>
              <a:t>February 18, 2022</a:t>
            </a:fld>
            <a:endParaRPr lang="en-US"/>
          </a:p>
        </p:txBody>
      </p:sp>
      <p:sp>
        <p:nvSpPr>
          <p:cNvPr id="5" name="Footer Placeholder 4">
            <a:extLst>
              <a:ext uri="{FF2B5EF4-FFF2-40B4-BE49-F238E27FC236}">
                <a16:creationId xmlns:a16="http://schemas.microsoft.com/office/drawing/2014/main" id="{9C9F41A2-BA7C-411A-9330-0BD84C0C0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534B-E674-4D9E-BC73-E4283BC2EC8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0111436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979964-4C31-41D4-B9E3-00E68D9F8C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B9CA52-E870-4B90-827A-92F579F9D3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5972A-1E60-4BFE-842E-4D79CB7AC71B}"/>
              </a:ext>
            </a:extLst>
          </p:cNvPr>
          <p:cNvSpPr>
            <a:spLocks noGrp="1"/>
          </p:cNvSpPr>
          <p:nvPr>
            <p:ph type="dt" sz="half" idx="10"/>
          </p:nvPr>
        </p:nvSpPr>
        <p:spPr/>
        <p:txBody>
          <a:bodyPr/>
          <a:lstStyle/>
          <a:p>
            <a:fld id="{A37743D1-457B-7B42-9666-8B8E3BF1D552}" type="datetime4">
              <a:rPr lang="en-US" smtClean="0"/>
              <a:t>February 18, 2022</a:t>
            </a:fld>
            <a:endParaRPr lang="en-US"/>
          </a:p>
        </p:txBody>
      </p:sp>
      <p:sp>
        <p:nvSpPr>
          <p:cNvPr id="5" name="Footer Placeholder 4">
            <a:extLst>
              <a:ext uri="{FF2B5EF4-FFF2-40B4-BE49-F238E27FC236}">
                <a16:creationId xmlns:a16="http://schemas.microsoft.com/office/drawing/2014/main" id="{6DEA85AD-1626-4202-9D3C-04AD62118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25654E-34E4-440A-8E7A-8EBF46E06BD0}"/>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404259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66FF4B8-010A-B047-A4A2-CECC568B8D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600" y="5925312"/>
            <a:ext cx="2321859" cy="654516"/>
          </a:xfrm>
          <a:prstGeom prst="rect">
            <a:avLst/>
          </a:prstGeom>
          <a:solidFill>
            <a:schemeClr val="accent1"/>
          </a:solidFill>
        </p:spPr>
      </p:pic>
      <p:sp>
        <p:nvSpPr>
          <p:cNvPr id="2" name="Title 1">
            <a:extLst>
              <a:ext uri="{FF2B5EF4-FFF2-40B4-BE49-F238E27FC236}">
                <a16:creationId xmlns:a16="http://schemas.microsoft.com/office/drawing/2014/main" id="{AEE5CF10-454A-4175-82DA-D453962804A8}"/>
              </a:ext>
            </a:extLst>
          </p:cNvPr>
          <p:cNvSpPr>
            <a:spLocks noGrp="1"/>
          </p:cNvSpPr>
          <p:nvPr>
            <p:ph type="ctrTitle"/>
          </p:nvPr>
        </p:nvSpPr>
        <p:spPr>
          <a:xfrm>
            <a:off x="609600" y="710883"/>
            <a:ext cx="9601200" cy="2306637"/>
          </a:xfrm>
        </p:spPr>
        <p:txBody>
          <a:bodyPr tIns="0" rIns="0" bIns="0" anchor="b">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26AE5AC7-53D4-4C0B-B42A-1A0692FD992D}"/>
              </a:ext>
            </a:extLst>
          </p:cNvPr>
          <p:cNvSpPr>
            <a:spLocks noGrp="1"/>
          </p:cNvSpPr>
          <p:nvPr>
            <p:ph type="subTitle" idx="1"/>
          </p:nvPr>
        </p:nvSpPr>
        <p:spPr>
          <a:xfrm>
            <a:off x="609600" y="3190558"/>
            <a:ext cx="9601200" cy="1655762"/>
          </a:xfrm>
        </p:spPr>
        <p:txBody>
          <a:bodyPr tIns="0" rIns="0" bIns="0">
            <a:normAutofit/>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496E02B-B9F4-499C-8636-D007AAC35E5E}"/>
              </a:ext>
            </a:extLst>
          </p:cNvPr>
          <p:cNvSpPr>
            <a:spLocks noGrp="1"/>
          </p:cNvSpPr>
          <p:nvPr>
            <p:ph type="dt" sz="half" idx="10"/>
          </p:nvPr>
        </p:nvSpPr>
        <p:spPr/>
        <p:txBody>
          <a:bodyPr/>
          <a:lstStyle/>
          <a:p>
            <a:fld id="{46752EE3-A7D0-4C40-9CAB-7059D5866A0D}" type="datetime4">
              <a:rPr lang="en-US" smtClean="0"/>
              <a:t>February 18, 2022</a:t>
            </a:fld>
            <a:endParaRPr lang="en-US"/>
          </a:p>
        </p:txBody>
      </p:sp>
      <p:sp>
        <p:nvSpPr>
          <p:cNvPr id="5" name="Footer Placeholder 4">
            <a:extLst>
              <a:ext uri="{FF2B5EF4-FFF2-40B4-BE49-F238E27FC236}">
                <a16:creationId xmlns:a16="http://schemas.microsoft.com/office/drawing/2014/main" id="{EEBB4B01-15EC-433F-9EFE-F46608EF9D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CCF19-ED3A-444D-9389-15BB7142521A}"/>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125723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64008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9246C6A8-629F-964D-9B10-D2805A37A804}"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644972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8DBE-A65E-489E-9AB9-0CC9F5077679}"/>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F9F09BE-9B55-4FB5-94A8-D345EC0CE68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BB36BF3-B767-404C-9980-D5EC1336C7EB}"/>
              </a:ext>
            </a:extLst>
          </p:cNvPr>
          <p:cNvSpPr>
            <a:spLocks noGrp="1"/>
          </p:cNvSpPr>
          <p:nvPr>
            <p:ph type="dt" sz="half" idx="10"/>
          </p:nvPr>
        </p:nvSpPr>
        <p:spPr/>
        <p:txBody>
          <a:bodyPr/>
          <a:lstStyle/>
          <a:p>
            <a:fld id="{05FC87FB-77A4-894F-B4F7-472C4360F420}" type="datetime4">
              <a:rPr lang="en-US" smtClean="0"/>
              <a:t>February 18, 2022</a:t>
            </a:fld>
            <a:endParaRPr lang="en-US"/>
          </a:p>
        </p:txBody>
      </p:sp>
      <p:sp>
        <p:nvSpPr>
          <p:cNvPr id="5" name="Footer Placeholder 4">
            <a:extLst>
              <a:ext uri="{FF2B5EF4-FFF2-40B4-BE49-F238E27FC236}">
                <a16:creationId xmlns:a16="http://schemas.microsoft.com/office/drawing/2014/main" id="{97E69CF4-31FB-4A49-9A6A-5D616C29B6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4D128-D963-4687-A11C-8B4468DEDAC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2962000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D7DE-BD2F-44A7-9A26-631D18203EDC}"/>
              </a:ext>
            </a:extLst>
          </p:cNvPr>
          <p:cNvSpPr>
            <a:spLocks noGrp="1"/>
          </p:cNvSpPr>
          <p:nvPr>
            <p:ph type="title"/>
          </p:nvPr>
        </p:nvSpPr>
        <p:spPr>
          <a:xfrm>
            <a:off x="609600" y="1709739"/>
            <a:ext cx="9601200" cy="2781580"/>
          </a:xfrm>
        </p:spPr>
        <p:txBody>
          <a:bodyPr anchor="b">
            <a:normAutofit/>
          </a:bodyPr>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B4FF02F6-F40C-412A-8F1F-B0EDC42D17E7}"/>
              </a:ext>
            </a:extLst>
          </p:cNvPr>
          <p:cNvSpPr>
            <a:spLocks noGrp="1"/>
          </p:cNvSpPr>
          <p:nvPr>
            <p:ph type="body" idx="1"/>
          </p:nvPr>
        </p:nvSpPr>
        <p:spPr>
          <a:xfrm>
            <a:off x="609600" y="4589463"/>
            <a:ext cx="9601200" cy="1500187"/>
          </a:xfrm>
        </p:spPr>
        <p:txBody>
          <a:bodyPr>
            <a:normAutofit/>
          </a:bodyPr>
          <a:lstStyle>
            <a:lvl1pPr marL="0" indent="0">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40A2848-E113-4E1E-BEB8-7252BCAC5D6F}"/>
              </a:ext>
            </a:extLst>
          </p:cNvPr>
          <p:cNvSpPr>
            <a:spLocks noGrp="1"/>
          </p:cNvSpPr>
          <p:nvPr>
            <p:ph type="dt" sz="half" idx="10"/>
          </p:nvPr>
        </p:nvSpPr>
        <p:spPr/>
        <p:txBody>
          <a:bodyPr/>
          <a:lstStyle/>
          <a:p>
            <a:fld id="{814DD035-A39C-DA4D-9AD8-8F0DD7A51560}" type="datetime4">
              <a:rPr lang="en-US" smtClean="0"/>
              <a:t>February 18, 2022</a:t>
            </a:fld>
            <a:endParaRPr lang="en-US" dirty="0"/>
          </a:p>
        </p:txBody>
      </p:sp>
      <p:sp>
        <p:nvSpPr>
          <p:cNvPr id="5" name="Footer Placeholder 4">
            <a:extLst>
              <a:ext uri="{FF2B5EF4-FFF2-40B4-BE49-F238E27FC236}">
                <a16:creationId xmlns:a16="http://schemas.microsoft.com/office/drawing/2014/main" id="{D5336698-0571-4544-B8CE-46A287EDA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FF6E0-585E-4E3C-AA69-4F05E9B98283}"/>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4939829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64008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C904E251-A1C5-8A4B-8605-8FB6A68215C2}"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2857217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4381500" y="1825625"/>
            <a:ext cx="3429000" cy="4351338"/>
          </a:xfrm>
        </p:spPr>
        <p:txBody>
          <a:bodyPr/>
          <a:lstStyle>
            <a:lvl1pPr>
              <a:defRPr sz="2200"/>
            </a:lvl1pPr>
            <a:lvl2pPr marL="574675" indent="-228600">
              <a:tabLst/>
              <a:defRPr sz="2000"/>
            </a:lvl2pPr>
            <a:lvl3pPr marL="801688" indent="-174625">
              <a:tabLst/>
              <a:defRPr sz="1800"/>
            </a:lvl3pPr>
            <a:lvl4pPr marL="1028700" indent="-153988">
              <a:tabLst/>
              <a:defRPr sz="1600"/>
            </a:lvl4pPr>
            <a:lvl5pPr marL="1262063" indent="-146050">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E7E8369D-166A-7041-BD8E-9A4958803952}"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
        <p:nvSpPr>
          <p:cNvPr id="9" name="Content Placeholder 2">
            <a:extLst>
              <a:ext uri="{FF2B5EF4-FFF2-40B4-BE49-F238E27FC236}">
                <a16:creationId xmlns:a16="http://schemas.microsoft.com/office/drawing/2014/main" id="{F3DD63F5-A3E6-5541-A0D2-0741078CC51F}"/>
              </a:ext>
            </a:extLst>
          </p:cNvPr>
          <p:cNvSpPr>
            <a:spLocks noGrp="1"/>
          </p:cNvSpPr>
          <p:nvPr>
            <p:ph sz="half" idx="14"/>
          </p:nvPr>
        </p:nvSpPr>
        <p:spPr>
          <a:xfrm>
            <a:off x="8153400" y="1823383"/>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331546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9E6A-FDA0-4ED7-BE97-C8D95AC2BF58}"/>
              </a:ext>
            </a:extLst>
          </p:cNvPr>
          <p:cNvSpPr>
            <a:spLocks noGrp="1"/>
          </p:cNvSpPr>
          <p:nvPr>
            <p:ph type="title"/>
          </p:nvPr>
        </p:nvSpPr>
        <p:spPr>
          <a:xfrm>
            <a:off x="609600"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E79AF82F-23EB-452A-A518-6954BA4178B3}"/>
              </a:ext>
            </a:extLst>
          </p:cNvPr>
          <p:cNvSpPr>
            <a:spLocks noGrp="1"/>
          </p:cNvSpPr>
          <p:nvPr>
            <p:ph type="body" idx="1"/>
          </p:nvPr>
        </p:nvSpPr>
        <p:spPr>
          <a:xfrm>
            <a:off x="609600" y="1815353"/>
            <a:ext cx="5157787" cy="6897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7FF511F2-1879-422A-AC83-AF4B757EA394}"/>
              </a:ext>
            </a:extLst>
          </p:cNvPr>
          <p:cNvSpPr>
            <a:spLocks noGrp="1"/>
          </p:cNvSpPr>
          <p:nvPr>
            <p:ph sz="half" idx="2"/>
          </p:nvPr>
        </p:nvSpPr>
        <p:spPr>
          <a:xfrm>
            <a:off x="609600" y="2618140"/>
            <a:ext cx="5157787"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5D085B0-5E55-4173-AD52-0FAA8D689EE8}"/>
              </a:ext>
            </a:extLst>
          </p:cNvPr>
          <p:cNvSpPr>
            <a:spLocks noGrp="1"/>
          </p:cNvSpPr>
          <p:nvPr>
            <p:ph type="body" sz="quarter" idx="3"/>
          </p:nvPr>
        </p:nvSpPr>
        <p:spPr>
          <a:xfrm>
            <a:off x="6399212" y="1822075"/>
            <a:ext cx="5183188" cy="682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1367218-91F9-4ED6-B3FB-013FE4027395}"/>
              </a:ext>
            </a:extLst>
          </p:cNvPr>
          <p:cNvSpPr>
            <a:spLocks noGrp="1"/>
          </p:cNvSpPr>
          <p:nvPr>
            <p:ph sz="quarter" idx="4"/>
          </p:nvPr>
        </p:nvSpPr>
        <p:spPr>
          <a:xfrm>
            <a:off x="6399212" y="2618140"/>
            <a:ext cx="5183188"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A6D77532-C7EF-4FB8-B588-848FEACDF9ED}"/>
              </a:ext>
            </a:extLst>
          </p:cNvPr>
          <p:cNvSpPr>
            <a:spLocks noGrp="1"/>
          </p:cNvSpPr>
          <p:nvPr>
            <p:ph type="dt" sz="half" idx="10"/>
          </p:nvPr>
        </p:nvSpPr>
        <p:spPr/>
        <p:txBody>
          <a:bodyPr/>
          <a:lstStyle/>
          <a:p>
            <a:fld id="{12391E7F-12E9-9548-A9C0-BD1C91C85562}" type="datetime4">
              <a:rPr lang="en-US" smtClean="0"/>
              <a:t>February 18, 2022</a:t>
            </a:fld>
            <a:endParaRPr lang="en-US"/>
          </a:p>
        </p:txBody>
      </p:sp>
      <p:sp>
        <p:nvSpPr>
          <p:cNvPr id="8" name="Footer Placeholder 7">
            <a:extLst>
              <a:ext uri="{FF2B5EF4-FFF2-40B4-BE49-F238E27FC236}">
                <a16:creationId xmlns:a16="http://schemas.microsoft.com/office/drawing/2014/main" id="{2079C5B1-FC29-4686-A5C9-68EB6E2131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00C4AA-2AAD-4FD5-882C-4D74AEB40118}"/>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0775376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BEDE-A162-40BD-B5DF-FF0D21BB23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DE3442-FB53-48FB-8CC8-782FF27439F9}"/>
              </a:ext>
            </a:extLst>
          </p:cNvPr>
          <p:cNvSpPr>
            <a:spLocks noGrp="1"/>
          </p:cNvSpPr>
          <p:nvPr>
            <p:ph type="dt" sz="half" idx="10"/>
          </p:nvPr>
        </p:nvSpPr>
        <p:spPr/>
        <p:txBody>
          <a:bodyPr/>
          <a:lstStyle/>
          <a:p>
            <a:fld id="{30FAAD6E-216A-9648-A4BA-86421A8099EE}" type="datetime4">
              <a:rPr lang="en-US" smtClean="0"/>
              <a:t>February 18, 2022</a:t>
            </a:fld>
            <a:endParaRPr lang="en-US"/>
          </a:p>
        </p:txBody>
      </p:sp>
      <p:sp>
        <p:nvSpPr>
          <p:cNvPr id="4" name="Footer Placeholder 3">
            <a:extLst>
              <a:ext uri="{FF2B5EF4-FFF2-40B4-BE49-F238E27FC236}">
                <a16:creationId xmlns:a16="http://schemas.microsoft.com/office/drawing/2014/main" id="{783A1A1C-89E4-4841-B8AB-BB40669C69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A9CEA0-EE21-44A0-B68B-DC3742CB4306}"/>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4997262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52EDD-1EE3-4B95-8473-43C06E5B2C34}"/>
              </a:ext>
            </a:extLst>
          </p:cNvPr>
          <p:cNvSpPr>
            <a:spLocks noGrp="1"/>
          </p:cNvSpPr>
          <p:nvPr>
            <p:ph type="dt" sz="half" idx="10"/>
          </p:nvPr>
        </p:nvSpPr>
        <p:spPr/>
        <p:txBody>
          <a:bodyPr/>
          <a:lstStyle/>
          <a:p>
            <a:fld id="{CEB67AAE-8CF6-0A4D-B71E-157974B1E4C7}" type="datetime4">
              <a:rPr lang="en-US" smtClean="0"/>
              <a:t>February 18, 2022</a:t>
            </a:fld>
            <a:endParaRPr lang="en-US"/>
          </a:p>
        </p:txBody>
      </p:sp>
      <p:sp>
        <p:nvSpPr>
          <p:cNvPr id="3" name="Footer Placeholder 2">
            <a:extLst>
              <a:ext uri="{FF2B5EF4-FFF2-40B4-BE49-F238E27FC236}">
                <a16:creationId xmlns:a16="http://schemas.microsoft.com/office/drawing/2014/main" id="{D6CBE13D-AC6B-4824-9171-82D0D4FE63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C3C82-BD2C-4170-9977-C96F9E468E34}"/>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450277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1049A-26B2-4C56-BBAF-F24162BA11B0}"/>
              </a:ext>
            </a:extLst>
          </p:cNvPr>
          <p:cNvSpPr>
            <a:spLocks noGrp="1"/>
          </p:cNvSpPr>
          <p:nvPr>
            <p:ph type="title"/>
          </p:nvPr>
        </p:nvSpPr>
        <p:spPr>
          <a:xfrm>
            <a:off x="609600" y="457200"/>
            <a:ext cx="4162425"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4E30857-C015-474B-91A7-FA6B383FF820}"/>
              </a:ext>
            </a:extLst>
          </p:cNvPr>
          <p:cNvSpPr>
            <a:spLocks noGrp="1"/>
          </p:cNvSpPr>
          <p:nvPr>
            <p:ph idx="1"/>
          </p:nvPr>
        </p:nvSpPr>
        <p:spPr>
          <a:xfrm>
            <a:off x="5183188" y="1122829"/>
            <a:ext cx="6399212" cy="4738221"/>
          </a:xfrm>
        </p:spPr>
        <p:txBody>
          <a:bodyPr/>
          <a:lstStyle>
            <a:lvl1pPr>
              <a:defRPr sz="2400"/>
            </a:lvl1pPr>
            <a:lvl2pPr>
              <a:defRPr sz="22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B9F55E0-CAAD-418B-B798-EF8909A82554}"/>
              </a:ext>
            </a:extLst>
          </p:cNvPr>
          <p:cNvSpPr>
            <a:spLocks noGrp="1"/>
          </p:cNvSpPr>
          <p:nvPr>
            <p:ph type="body" sz="half" idx="2"/>
          </p:nvPr>
        </p:nvSpPr>
        <p:spPr>
          <a:xfrm>
            <a:off x="609600" y="2144806"/>
            <a:ext cx="4162425" cy="37241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5484654-1CE8-4958-8751-DED82E1F76CB}"/>
              </a:ext>
            </a:extLst>
          </p:cNvPr>
          <p:cNvSpPr>
            <a:spLocks noGrp="1"/>
          </p:cNvSpPr>
          <p:nvPr>
            <p:ph type="dt" sz="half" idx="10"/>
          </p:nvPr>
        </p:nvSpPr>
        <p:spPr/>
        <p:txBody>
          <a:bodyPr/>
          <a:lstStyle/>
          <a:p>
            <a:fld id="{A66F9B35-39D0-0D4B-B6C4-5449F882120D}" type="datetime4">
              <a:rPr lang="en-US" smtClean="0"/>
              <a:t>February 18, 2022</a:t>
            </a:fld>
            <a:endParaRPr lang="en-US"/>
          </a:p>
        </p:txBody>
      </p:sp>
      <p:sp>
        <p:nvSpPr>
          <p:cNvPr id="6" name="Footer Placeholder 5">
            <a:extLst>
              <a:ext uri="{FF2B5EF4-FFF2-40B4-BE49-F238E27FC236}">
                <a16:creationId xmlns:a16="http://schemas.microsoft.com/office/drawing/2014/main" id="{350DE396-885E-4921-803B-7D9BB9BF44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88B9E-F47E-4E3F-AED1-363F8FD6977F}"/>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7073047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2505-DA25-4627-AE8B-45B4E569D7F7}"/>
              </a:ext>
            </a:extLst>
          </p:cNvPr>
          <p:cNvSpPr>
            <a:spLocks noGrp="1"/>
          </p:cNvSpPr>
          <p:nvPr>
            <p:ph type="title" hasCustomPrompt="1"/>
          </p:nvPr>
        </p:nvSpPr>
        <p:spPr>
          <a:xfrm>
            <a:off x="609600" y="457200"/>
            <a:ext cx="3932237" cy="1600200"/>
          </a:xfrm>
        </p:spPr>
        <p:txBody>
          <a:bodyPr anchor="b"/>
          <a:lstStyle>
            <a:lvl1pPr>
              <a:defRPr sz="3200"/>
            </a:lvl1pPr>
          </a:lstStyle>
          <a:p>
            <a:r>
              <a:rPr lang="en-US" dirty="0"/>
              <a:t>Click to edit </a:t>
            </a:r>
            <a:br>
              <a:rPr lang="en-US" dirty="0"/>
            </a:br>
            <a:r>
              <a:rPr lang="en-US" dirty="0"/>
              <a:t>Master title style</a:t>
            </a:r>
          </a:p>
        </p:txBody>
      </p:sp>
      <p:sp>
        <p:nvSpPr>
          <p:cNvPr id="3" name="Picture Placeholder 2">
            <a:extLst>
              <a:ext uri="{FF2B5EF4-FFF2-40B4-BE49-F238E27FC236}">
                <a16:creationId xmlns:a16="http://schemas.microsoft.com/office/drawing/2014/main" id="{1C0070E8-7368-44B9-AF9C-ACF947C1DB59}"/>
              </a:ext>
            </a:extLst>
          </p:cNvPr>
          <p:cNvSpPr>
            <a:spLocks noGrp="1"/>
          </p:cNvSpPr>
          <p:nvPr>
            <p:ph type="pic" idx="1"/>
          </p:nvPr>
        </p:nvSpPr>
        <p:spPr>
          <a:xfrm>
            <a:off x="5183188" y="457200"/>
            <a:ext cx="6399212" cy="5714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8B0CC94-456E-4461-8F07-2069C3A33A39}"/>
              </a:ext>
            </a:extLst>
          </p:cNvPr>
          <p:cNvSpPr>
            <a:spLocks noGrp="1"/>
          </p:cNvSpPr>
          <p:nvPr>
            <p:ph type="body" sz="half" idx="2"/>
          </p:nvPr>
        </p:nvSpPr>
        <p:spPr>
          <a:xfrm>
            <a:off x="609600" y="214884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3956321-E8FB-41E1-85F6-DBD6EA5FF53B}"/>
              </a:ext>
            </a:extLst>
          </p:cNvPr>
          <p:cNvSpPr>
            <a:spLocks noGrp="1"/>
          </p:cNvSpPr>
          <p:nvPr>
            <p:ph type="dt" sz="half" idx="10"/>
          </p:nvPr>
        </p:nvSpPr>
        <p:spPr/>
        <p:txBody>
          <a:bodyPr/>
          <a:lstStyle/>
          <a:p>
            <a:fld id="{0E006805-608F-784B-AFCE-BFB691880455}" type="datetime4">
              <a:rPr lang="en-US" smtClean="0"/>
              <a:t>February 18, 2022</a:t>
            </a:fld>
            <a:endParaRPr lang="en-US"/>
          </a:p>
        </p:txBody>
      </p:sp>
      <p:sp>
        <p:nvSpPr>
          <p:cNvPr id="6" name="Footer Placeholder 5">
            <a:extLst>
              <a:ext uri="{FF2B5EF4-FFF2-40B4-BE49-F238E27FC236}">
                <a16:creationId xmlns:a16="http://schemas.microsoft.com/office/drawing/2014/main" id="{36A4151C-9711-4DEA-A930-0BE29AAA5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62239-A991-45D3-9A7C-078B372FD117}"/>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2794452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A054-1E05-49E4-9A16-3F64354E71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008EB-C649-4DF5-8B4C-A649F1678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561E-6EC2-4599-9575-C067F25D9D0B}"/>
              </a:ext>
            </a:extLst>
          </p:cNvPr>
          <p:cNvSpPr>
            <a:spLocks noGrp="1"/>
          </p:cNvSpPr>
          <p:nvPr>
            <p:ph type="dt" sz="half" idx="10"/>
          </p:nvPr>
        </p:nvSpPr>
        <p:spPr/>
        <p:txBody>
          <a:bodyPr/>
          <a:lstStyle/>
          <a:p>
            <a:fld id="{6305B479-7E84-2147-BB40-A32280C56DDB}" type="datetime4">
              <a:rPr lang="en-US" smtClean="0"/>
              <a:t>February 18, 2022</a:t>
            </a:fld>
            <a:endParaRPr lang="en-US"/>
          </a:p>
        </p:txBody>
      </p:sp>
      <p:sp>
        <p:nvSpPr>
          <p:cNvPr id="5" name="Footer Placeholder 4">
            <a:extLst>
              <a:ext uri="{FF2B5EF4-FFF2-40B4-BE49-F238E27FC236}">
                <a16:creationId xmlns:a16="http://schemas.microsoft.com/office/drawing/2014/main" id="{9C9F41A2-BA7C-411A-9330-0BD84C0C0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534B-E674-4D9E-BC73-E4283BC2EC8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46250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4381500" y="1825625"/>
            <a:ext cx="3429000" cy="4351338"/>
          </a:xfrm>
        </p:spPr>
        <p:txBody>
          <a:bodyPr/>
          <a:lstStyle>
            <a:lvl1pPr>
              <a:defRPr sz="2200"/>
            </a:lvl1pPr>
            <a:lvl2pPr marL="574675" indent="-228600">
              <a:tabLst/>
              <a:defRPr sz="2000"/>
            </a:lvl2pPr>
            <a:lvl3pPr marL="801688" indent="-174625">
              <a:tabLst/>
              <a:defRPr sz="1800"/>
            </a:lvl3pPr>
            <a:lvl4pPr marL="1028700" indent="-153988">
              <a:tabLst/>
              <a:defRPr sz="1600"/>
            </a:lvl4pPr>
            <a:lvl5pPr marL="1262063" indent="-146050">
              <a:tabLs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29B12EF0-CE9F-8F4C-8E7C-B1835900E62E}"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
        <p:nvSpPr>
          <p:cNvPr id="9" name="Content Placeholder 2">
            <a:extLst>
              <a:ext uri="{FF2B5EF4-FFF2-40B4-BE49-F238E27FC236}">
                <a16:creationId xmlns:a16="http://schemas.microsoft.com/office/drawing/2014/main" id="{F3DD63F5-A3E6-5541-A0D2-0741078CC51F}"/>
              </a:ext>
            </a:extLst>
          </p:cNvPr>
          <p:cNvSpPr>
            <a:spLocks noGrp="1"/>
          </p:cNvSpPr>
          <p:nvPr>
            <p:ph sz="half" idx="14"/>
          </p:nvPr>
        </p:nvSpPr>
        <p:spPr>
          <a:xfrm>
            <a:off x="8153400" y="1823383"/>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92714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979964-4C31-41D4-B9E3-00E68D9F8C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B9CA52-E870-4B90-827A-92F579F9D3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5972A-1E60-4BFE-842E-4D79CB7AC71B}"/>
              </a:ext>
            </a:extLst>
          </p:cNvPr>
          <p:cNvSpPr>
            <a:spLocks noGrp="1"/>
          </p:cNvSpPr>
          <p:nvPr>
            <p:ph type="dt" sz="half" idx="10"/>
          </p:nvPr>
        </p:nvSpPr>
        <p:spPr/>
        <p:txBody>
          <a:bodyPr/>
          <a:lstStyle/>
          <a:p>
            <a:fld id="{B6EECBEB-2B44-784C-9D51-A6A7901FBF48}" type="datetime4">
              <a:rPr lang="en-US" smtClean="0"/>
              <a:t>February 18, 2022</a:t>
            </a:fld>
            <a:endParaRPr lang="en-US"/>
          </a:p>
        </p:txBody>
      </p:sp>
      <p:sp>
        <p:nvSpPr>
          <p:cNvPr id="5" name="Footer Placeholder 4">
            <a:extLst>
              <a:ext uri="{FF2B5EF4-FFF2-40B4-BE49-F238E27FC236}">
                <a16:creationId xmlns:a16="http://schemas.microsoft.com/office/drawing/2014/main" id="{6DEA85AD-1626-4202-9D3C-04AD62118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25654E-34E4-440A-8E7A-8EBF46E06BD0}"/>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6037352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5CF10-454A-4175-82DA-D453962804A8}"/>
              </a:ext>
            </a:extLst>
          </p:cNvPr>
          <p:cNvSpPr>
            <a:spLocks noGrp="1"/>
          </p:cNvSpPr>
          <p:nvPr>
            <p:ph type="ctrTitle"/>
          </p:nvPr>
        </p:nvSpPr>
        <p:spPr>
          <a:xfrm>
            <a:off x="609600" y="710883"/>
            <a:ext cx="9601200" cy="2306637"/>
          </a:xfrm>
        </p:spPr>
        <p:txBody>
          <a:bodyPr tIns="0" rIns="0" bIns="0" anchor="b">
            <a:normAutofit/>
          </a:bodyPr>
          <a:lstStyle>
            <a:lvl1pPr algn="l">
              <a:defRPr sz="4400"/>
            </a:lvl1pPr>
          </a:lstStyle>
          <a:p>
            <a:r>
              <a:rPr lang="en-US" dirty="0"/>
              <a:t>Click to edit Master title style</a:t>
            </a:r>
          </a:p>
        </p:txBody>
      </p:sp>
      <p:sp>
        <p:nvSpPr>
          <p:cNvPr id="3" name="Subtitle 2">
            <a:extLst>
              <a:ext uri="{FF2B5EF4-FFF2-40B4-BE49-F238E27FC236}">
                <a16:creationId xmlns:a16="http://schemas.microsoft.com/office/drawing/2014/main" id="{26AE5AC7-53D4-4C0B-B42A-1A0692FD992D}"/>
              </a:ext>
            </a:extLst>
          </p:cNvPr>
          <p:cNvSpPr>
            <a:spLocks noGrp="1"/>
          </p:cNvSpPr>
          <p:nvPr>
            <p:ph type="subTitle" idx="1"/>
          </p:nvPr>
        </p:nvSpPr>
        <p:spPr>
          <a:xfrm>
            <a:off x="609600" y="3190558"/>
            <a:ext cx="9601200" cy="1655762"/>
          </a:xfrm>
        </p:spPr>
        <p:txBody>
          <a:bodyPr tIns="0" rIns="0" bIns="0">
            <a:normAutofit/>
          </a:bodyPr>
          <a:lstStyle>
            <a:lvl1pPr marL="0" indent="0" algn="l">
              <a:buNone/>
              <a:defRPr sz="2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496E02B-B9F4-499C-8636-D007AAC35E5E}"/>
              </a:ext>
            </a:extLst>
          </p:cNvPr>
          <p:cNvSpPr>
            <a:spLocks noGrp="1"/>
          </p:cNvSpPr>
          <p:nvPr>
            <p:ph type="dt" sz="half" idx="10"/>
          </p:nvPr>
        </p:nvSpPr>
        <p:spPr/>
        <p:txBody>
          <a:bodyPr/>
          <a:lstStyle/>
          <a:p>
            <a:fld id="{1296A10A-16BD-CB43-A1BD-5F771EA9F9EF}" type="datetime4">
              <a:rPr lang="en-US" smtClean="0"/>
              <a:t>February 18, 2022</a:t>
            </a:fld>
            <a:endParaRPr lang="en-US"/>
          </a:p>
        </p:txBody>
      </p:sp>
      <p:sp>
        <p:nvSpPr>
          <p:cNvPr id="5" name="Footer Placeholder 4">
            <a:extLst>
              <a:ext uri="{FF2B5EF4-FFF2-40B4-BE49-F238E27FC236}">
                <a16:creationId xmlns:a16="http://schemas.microsoft.com/office/drawing/2014/main" id="{EEBB4B01-15EC-433F-9EFE-F46608EF9D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CCF19-ED3A-444D-9389-15BB7142521A}"/>
              </a:ext>
            </a:extLst>
          </p:cNvPr>
          <p:cNvSpPr>
            <a:spLocks noGrp="1"/>
          </p:cNvSpPr>
          <p:nvPr>
            <p:ph type="sldNum" sz="quarter" idx="12"/>
          </p:nvPr>
        </p:nvSpPr>
        <p:spPr/>
        <p:txBody>
          <a:bodyPr/>
          <a:lstStyle/>
          <a:p>
            <a:fld id="{1C4126A1-9282-4A82-AC02-A59AF4A969C8}" type="slidenum">
              <a:rPr lang="en-US" smtClean="0"/>
              <a:t>‹#›</a:t>
            </a:fld>
            <a:endParaRPr lang="en-US"/>
          </a:p>
        </p:txBody>
      </p:sp>
      <p:pic>
        <p:nvPicPr>
          <p:cNvPr id="8" name="Picture 7">
            <a:extLst>
              <a:ext uri="{FF2B5EF4-FFF2-40B4-BE49-F238E27FC236}">
                <a16:creationId xmlns:a16="http://schemas.microsoft.com/office/drawing/2014/main" id="{13FD4194-852C-DF42-8F80-863269456E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600" y="5925312"/>
            <a:ext cx="2321859" cy="654516"/>
          </a:xfrm>
          <a:prstGeom prst="rect">
            <a:avLst/>
          </a:prstGeom>
          <a:solidFill>
            <a:schemeClr val="accent2"/>
          </a:solidFill>
        </p:spPr>
      </p:pic>
    </p:spTree>
    <p:extLst>
      <p:ext uri="{BB962C8B-B14F-4D97-AF65-F5344CB8AC3E}">
        <p14:creationId xmlns:p14="http://schemas.microsoft.com/office/powerpoint/2010/main" val="11994202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B8DBE-A65E-489E-9AB9-0CC9F5077679}"/>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F9F09BE-9B55-4FB5-94A8-D345EC0CE68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BB36BF3-B767-404C-9980-D5EC1336C7EB}"/>
              </a:ext>
            </a:extLst>
          </p:cNvPr>
          <p:cNvSpPr>
            <a:spLocks noGrp="1"/>
          </p:cNvSpPr>
          <p:nvPr>
            <p:ph type="dt" sz="half" idx="10"/>
          </p:nvPr>
        </p:nvSpPr>
        <p:spPr/>
        <p:txBody>
          <a:bodyPr/>
          <a:lstStyle/>
          <a:p>
            <a:fld id="{E445AFEE-4B33-B04D-8638-C319D3003EB9}" type="datetime4">
              <a:rPr lang="en-US" smtClean="0"/>
              <a:t>February 18, 2022</a:t>
            </a:fld>
            <a:endParaRPr lang="en-US"/>
          </a:p>
        </p:txBody>
      </p:sp>
      <p:sp>
        <p:nvSpPr>
          <p:cNvPr id="5" name="Footer Placeholder 4">
            <a:extLst>
              <a:ext uri="{FF2B5EF4-FFF2-40B4-BE49-F238E27FC236}">
                <a16:creationId xmlns:a16="http://schemas.microsoft.com/office/drawing/2014/main" id="{97E69CF4-31FB-4A49-9A6A-5D616C29B6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84D128-D963-4687-A11C-8B4468DEDAC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006412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9D7DE-BD2F-44A7-9A26-631D18203EDC}"/>
              </a:ext>
            </a:extLst>
          </p:cNvPr>
          <p:cNvSpPr>
            <a:spLocks noGrp="1"/>
          </p:cNvSpPr>
          <p:nvPr>
            <p:ph type="title"/>
          </p:nvPr>
        </p:nvSpPr>
        <p:spPr>
          <a:xfrm>
            <a:off x="609600" y="1709739"/>
            <a:ext cx="9601200" cy="2781580"/>
          </a:xfrm>
        </p:spPr>
        <p:txBody>
          <a:bodyPr anchor="b">
            <a:normAutofit/>
          </a:bodyPr>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B4FF02F6-F40C-412A-8F1F-B0EDC42D17E7}"/>
              </a:ext>
            </a:extLst>
          </p:cNvPr>
          <p:cNvSpPr>
            <a:spLocks noGrp="1"/>
          </p:cNvSpPr>
          <p:nvPr>
            <p:ph type="body" idx="1"/>
          </p:nvPr>
        </p:nvSpPr>
        <p:spPr>
          <a:xfrm>
            <a:off x="609600" y="4589463"/>
            <a:ext cx="9601200" cy="1500187"/>
          </a:xfrm>
        </p:spPr>
        <p:txBody>
          <a:bodyPr>
            <a:normAutofit/>
          </a:bodyPr>
          <a:lstStyle>
            <a:lvl1pPr marL="0" indent="0">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40A2848-E113-4E1E-BEB8-7252BCAC5D6F}"/>
              </a:ext>
            </a:extLst>
          </p:cNvPr>
          <p:cNvSpPr>
            <a:spLocks noGrp="1"/>
          </p:cNvSpPr>
          <p:nvPr>
            <p:ph type="dt" sz="half" idx="10"/>
          </p:nvPr>
        </p:nvSpPr>
        <p:spPr/>
        <p:txBody>
          <a:bodyPr/>
          <a:lstStyle/>
          <a:p>
            <a:fld id="{ACB90495-03B7-CE40-A28A-ED3CD797E604}" type="datetime4">
              <a:rPr lang="en-US" smtClean="0"/>
              <a:t>February 18, 2022</a:t>
            </a:fld>
            <a:endParaRPr lang="en-US" dirty="0"/>
          </a:p>
        </p:txBody>
      </p:sp>
      <p:sp>
        <p:nvSpPr>
          <p:cNvPr id="5" name="Footer Placeholder 4">
            <a:extLst>
              <a:ext uri="{FF2B5EF4-FFF2-40B4-BE49-F238E27FC236}">
                <a16:creationId xmlns:a16="http://schemas.microsoft.com/office/drawing/2014/main" id="{D5336698-0571-4544-B8CE-46A287EDAA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3FF6E0-585E-4E3C-AA69-4F05E9B98283}"/>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4758188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64008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A01EDB3D-5265-AE47-ABE5-6FE2923F7EA4}"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8944424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E21B7-A28E-4778-B02F-549747BDD92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37358E54-8D65-4A81-99B9-303DBC954724}"/>
              </a:ext>
            </a:extLst>
          </p:cNvPr>
          <p:cNvSpPr>
            <a:spLocks noGrp="1"/>
          </p:cNvSpPr>
          <p:nvPr>
            <p:ph sz="half" idx="1"/>
          </p:nvPr>
        </p:nvSpPr>
        <p:spPr>
          <a:xfrm>
            <a:off x="609600" y="1832348"/>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52C811-A17E-409B-926F-A8B503DCA7AA}"/>
              </a:ext>
            </a:extLst>
          </p:cNvPr>
          <p:cNvSpPr>
            <a:spLocks noGrp="1"/>
          </p:cNvSpPr>
          <p:nvPr>
            <p:ph sz="half" idx="2"/>
          </p:nvPr>
        </p:nvSpPr>
        <p:spPr>
          <a:xfrm>
            <a:off x="4381500" y="1825625"/>
            <a:ext cx="3429000" cy="4351338"/>
          </a:xfrm>
        </p:spPr>
        <p:txBody>
          <a:bodyPr/>
          <a:lstStyle>
            <a:lvl1pPr>
              <a:defRPr sz="2200"/>
            </a:lvl1pPr>
            <a:lvl2pPr marL="574675" indent="-228600">
              <a:tabLst/>
              <a:defRPr sz="2000"/>
            </a:lvl2pPr>
            <a:lvl3pPr marL="801688" indent="-174625">
              <a:tabLst/>
              <a:defRPr sz="1800"/>
            </a:lvl3pPr>
            <a:lvl4pPr marL="1028700" indent="-153988">
              <a:tabLst/>
              <a:defRPr sz="1600"/>
            </a:lvl4pPr>
            <a:lvl5pPr marL="1262063" indent="-146050">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FF9BADED-7370-42C0-92A7-9E8F573963BE}"/>
              </a:ext>
            </a:extLst>
          </p:cNvPr>
          <p:cNvSpPr>
            <a:spLocks noGrp="1"/>
          </p:cNvSpPr>
          <p:nvPr>
            <p:ph type="dt" sz="half" idx="10"/>
          </p:nvPr>
        </p:nvSpPr>
        <p:spPr/>
        <p:txBody>
          <a:bodyPr/>
          <a:lstStyle/>
          <a:p>
            <a:fld id="{F9978067-986A-6043-8977-42B7CC8A6116}" type="datetime4">
              <a:rPr lang="en-US" smtClean="0"/>
              <a:t>February 18, 2022</a:t>
            </a:fld>
            <a:endParaRPr lang="en-US"/>
          </a:p>
        </p:txBody>
      </p:sp>
      <p:sp>
        <p:nvSpPr>
          <p:cNvPr id="6" name="Footer Placeholder 5">
            <a:extLst>
              <a:ext uri="{FF2B5EF4-FFF2-40B4-BE49-F238E27FC236}">
                <a16:creationId xmlns:a16="http://schemas.microsoft.com/office/drawing/2014/main" id="{84804C91-34CB-4540-A5C3-641C0D9D42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AAB89B-4B63-497F-A3B0-B98F1ED3F95B}"/>
              </a:ext>
            </a:extLst>
          </p:cNvPr>
          <p:cNvSpPr>
            <a:spLocks noGrp="1"/>
          </p:cNvSpPr>
          <p:nvPr>
            <p:ph type="sldNum" sz="quarter" idx="12"/>
          </p:nvPr>
        </p:nvSpPr>
        <p:spPr/>
        <p:txBody>
          <a:bodyPr/>
          <a:lstStyle/>
          <a:p>
            <a:fld id="{1C4126A1-9282-4A82-AC02-A59AF4A969C8}" type="slidenum">
              <a:rPr lang="en-US" smtClean="0"/>
              <a:t>‹#›</a:t>
            </a:fld>
            <a:endParaRPr lang="en-US"/>
          </a:p>
        </p:txBody>
      </p:sp>
      <p:sp>
        <p:nvSpPr>
          <p:cNvPr id="9" name="Content Placeholder 2">
            <a:extLst>
              <a:ext uri="{FF2B5EF4-FFF2-40B4-BE49-F238E27FC236}">
                <a16:creationId xmlns:a16="http://schemas.microsoft.com/office/drawing/2014/main" id="{F3DD63F5-A3E6-5541-A0D2-0741078CC51F}"/>
              </a:ext>
            </a:extLst>
          </p:cNvPr>
          <p:cNvSpPr>
            <a:spLocks noGrp="1"/>
          </p:cNvSpPr>
          <p:nvPr>
            <p:ph sz="half" idx="14"/>
          </p:nvPr>
        </p:nvSpPr>
        <p:spPr>
          <a:xfrm>
            <a:off x="8153400" y="1823383"/>
            <a:ext cx="3429000" cy="4351338"/>
          </a:xfrm>
        </p:spPr>
        <p:txBody>
          <a:bodyPr/>
          <a:lstStyle>
            <a:lvl1pPr marL="233363" indent="-233363">
              <a:tabLst/>
              <a:defRPr sz="2200"/>
            </a:lvl1pPr>
            <a:lvl2pPr marL="514350" indent="-227013">
              <a:tabLst/>
              <a:defRPr sz="2000"/>
            </a:lvl2pPr>
            <a:lvl3pPr marL="747713" indent="-173038">
              <a:tabLst/>
              <a:defRPr sz="1800"/>
            </a:lvl3pPr>
            <a:lvl4pPr marL="1028700" indent="-153988">
              <a:tabLst/>
              <a:defRPr sz="1600"/>
            </a:lvl4pPr>
            <a:lvl5pPr marL="1201738" indent="-166688">
              <a:tabLst/>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171532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9E6A-FDA0-4ED7-BE97-C8D95AC2BF58}"/>
              </a:ext>
            </a:extLst>
          </p:cNvPr>
          <p:cNvSpPr>
            <a:spLocks noGrp="1"/>
          </p:cNvSpPr>
          <p:nvPr>
            <p:ph type="title"/>
          </p:nvPr>
        </p:nvSpPr>
        <p:spPr>
          <a:xfrm>
            <a:off x="609600" y="365125"/>
            <a:ext cx="10515600" cy="1325563"/>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E79AF82F-23EB-452A-A518-6954BA4178B3}"/>
              </a:ext>
            </a:extLst>
          </p:cNvPr>
          <p:cNvSpPr>
            <a:spLocks noGrp="1"/>
          </p:cNvSpPr>
          <p:nvPr>
            <p:ph type="body" idx="1"/>
          </p:nvPr>
        </p:nvSpPr>
        <p:spPr>
          <a:xfrm>
            <a:off x="609600" y="1815353"/>
            <a:ext cx="5157787" cy="6897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7FF511F2-1879-422A-AC83-AF4B757EA394}"/>
              </a:ext>
            </a:extLst>
          </p:cNvPr>
          <p:cNvSpPr>
            <a:spLocks noGrp="1"/>
          </p:cNvSpPr>
          <p:nvPr>
            <p:ph sz="half" idx="2"/>
          </p:nvPr>
        </p:nvSpPr>
        <p:spPr>
          <a:xfrm>
            <a:off x="609600" y="2618140"/>
            <a:ext cx="5157787"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5D085B0-5E55-4173-AD52-0FAA8D689EE8}"/>
              </a:ext>
            </a:extLst>
          </p:cNvPr>
          <p:cNvSpPr>
            <a:spLocks noGrp="1"/>
          </p:cNvSpPr>
          <p:nvPr>
            <p:ph type="body" sz="quarter" idx="3"/>
          </p:nvPr>
        </p:nvSpPr>
        <p:spPr>
          <a:xfrm>
            <a:off x="6399212" y="1822075"/>
            <a:ext cx="5183188" cy="682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1367218-91F9-4ED6-B3FB-013FE4027395}"/>
              </a:ext>
            </a:extLst>
          </p:cNvPr>
          <p:cNvSpPr>
            <a:spLocks noGrp="1"/>
          </p:cNvSpPr>
          <p:nvPr>
            <p:ph sz="quarter" idx="4"/>
          </p:nvPr>
        </p:nvSpPr>
        <p:spPr>
          <a:xfrm>
            <a:off x="6399212" y="2618140"/>
            <a:ext cx="5183188" cy="3567507"/>
          </a:xfrm>
        </p:spPr>
        <p:txBody>
          <a:bodyPr/>
          <a:lstStyle>
            <a:lvl1pPr>
              <a:defRPr sz="2200"/>
            </a:lvl1pPr>
            <a:lvl2pPr>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A6D77532-C7EF-4FB8-B588-848FEACDF9ED}"/>
              </a:ext>
            </a:extLst>
          </p:cNvPr>
          <p:cNvSpPr>
            <a:spLocks noGrp="1"/>
          </p:cNvSpPr>
          <p:nvPr>
            <p:ph type="dt" sz="half" idx="10"/>
          </p:nvPr>
        </p:nvSpPr>
        <p:spPr/>
        <p:txBody>
          <a:bodyPr/>
          <a:lstStyle/>
          <a:p>
            <a:fld id="{85DABA5C-43AB-824F-943F-D3AF357739BC}" type="datetime4">
              <a:rPr lang="en-US" smtClean="0"/>
              <a:t>February 18, 2022</a:t>
            </a:fld>
            <a:endParaRPr lang="en-US"/>
          </a:p>
        </p:txBody>
      </p:sp>
      <p:sp>
        <p:nvSpPr>
          <p:cNvPr id="8" name="Footer Placeholder 7">
            <a:extLst>
              <a:ext uri="{FF2B5EF4-FFF2-40B4-BE49-F238E27FC236}">
                <a16:creationId xmlns:a16="http://schemas.microsoft.com/office/drawing/2014/main" id="{2079C5B1-FC29-4686-A5C9-68EB6E2131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00C4AA-2AAD-4FD5-882C-4D74AEB40118}"/>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00818713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BEDE-A162-40BD-B5DF-FF0D21BB23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DE3442-FB53-48FB-8CC8-782FF27439F9}"/>
              </a:ext>
            </a:extLst>
          </p:cNvPr>
          <p:cNvSpPr>
            <a:spLocks noGrp="1"/>
          </p:cNvSpPr>
          <p:nvPr>
            <p:ph type="dt" sz="half" idx="10"/>
          </p:nvPr>
        </p:nvSpPr>
        <p:spPr/>
        <p:txBody>
          <a:bodyPr/>
          <a:lstStyle/>
          <a:p>
            <a:fld id="{F631D8A6-4479-7C4C-8D63-8289280CBA4B}" type="datetime4">
              <a:rPr lang="en-US" smtClean="0"/>
              <a:t>February 18, 2022</a:t>
            </a:fld>
            <a:endParaRPr lang="en-US"/>
          </a:p>
        </p:txBody>
      </p:sp>
      <p:sp>
        <p:nvSpPr>
          <p:cNvPr id="4" name="Footer Placeholder 3">
            <a:extLst>
              <a:ext uri="{FF2B5EF4-FFF2-40B4-BE49-F238E27FC236}">
                <a16:creationId xmlns:a16="http://schemas.microsoft.com/office/drawing/2014/main" id="{783A1A1C-89E4-4841-B8AB-BB40669C69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A9CEA0-EE21-44A0-B68B-DC3742CB4306}"/>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45047402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52EDD-1EE3-4B95-8473-43C06E5B2C34}"/>
              </a:ext>
            </a:extLst>
          </p:cNvPr>
          <p:cNvSpPr>
            <a:spLocks noGrp="1"/>
          </p:cNvSpPr>
          <p:nvPr>
            <p:ph type="dt" sz="half" idx="10"/>
          </p:nvPr>
        </p:nvSpPr>
        <p:spPr/>
        <p:txBody>
          <a:bodyPr/>
          <a:lstStyle/>
          <a:p>
            <a:fld id="{FE778FBE-79F2-6B43-9A3C-7EA19F2FAE2F}" type="datetime4">
              <a:rPr lang="en-US" smtClean="0"/>
              <a:t>February 18, 2022</a:t>
            </a:fld>
            <a:endParaRPr lang="en-US"/>
          </a:p>
        </p:txBody>
      </p:sp>
      <p:sp>
        <p:nvSpPr>
          <p:cNvPr id="3" name="Footer Placeholder 2">
            <a:extLst>
              <a:ext uri="{FF2B5EF4-FFF2-40B4-BE49-F238E27FC236}">
                <a16:creationId xmlns:a16="http://schemas.microsoft.com/office/drawing/2014/main" id="{D6CBE13D-AC6B-4824-9171-82D0D4FE63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C3C82-BD2C-4170-9977-C96F9E468E34}"/>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5259614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1049A-26B2-4C56-BBAF-F24162BA11B0}"/>
              </a:ext>
            </a:extLst>
          </p:cNvPr>
          <p:cNvSpPr>
            <a:spLocks noGrp="1"/>
          </p:cNvSpPr>
          <p:nvPr>
            <p:ph type="title"/>
          </p:nvPr>
        </p:nvSpPr>
        <p:spPr>
          <a:xfrm>
            <a:off x="609600" y="457200"/>
            <a:ext cx="4162425"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04E30857-C015-474B-91A7-FA6B383FF820}"/>
              </a:ext>
            </a:extLst>
          </p:cNvPr>
          <p:cNvSpPr>
            <a:spLocks noGrp="1"/>
          </p:cNvSpPr>
          <p:nvPr>
            <p:ph idx="1"/>
          </p:nvPr>
        </p:nvSpPr>
        <p:spPr>
          <a:xfrm>
            <a:off x="5183188" y="1122829"/>
            <a:ext cx="6399212" cy="4738221"/>
          </a:xfrm>
        </p:spPr>
        <p:txBody>
          <a:bodyPr/>
          <a:lstStyle>
            <a:lvl1pPr>
              <a:defRPr sz="2400"/>
            </a:lvl1pPr>
            <a:lvl2pPr>
              <a:defRPr sz="22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B9F55E0-CAAD-418B-B798-EF8909A82554}"/>
              </a:ext>
            </a:extLst>
          </p:cNvPr>
          <p:cNvSpPr>
            <a:spLocks noGrp="1"/>
          </p:cNvSpPr>
          <p:nvPr>
            <p:ph type="body" sz="half" idx="2"/>
          </p:nvPr>
        </p:nvSpPr>
        <p:spPr>
          <a:xfrm>
            <a:off x="609600" y="2144806"/>
            <a:ext cx="4162425" cy="37241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5484654-1CE8-4958-8751-DED82E1F76CB}"/>
              </a:ext>
            </a:extLst>
          </p:cNvPr>
          <p:cNvSpPr>
            <a:spLocks noGrp="1"/>
          </p:cNvSpPr>
          <p:nvPr>
            <p:ph type="dt" sz="half" idx="10"/>
          </p:nvPr>
        </p:nvSpPr>
        <p:spPr/>
        <p:txBody>
          <a:bodyPr/>
          <a:lstStyle/>
          <a:p>
            <a:fld id="{6B9A35C3-4F64-4C47-8CE9-3696BDE1BD5D}" type="datetime4">
              <a:rPr lang="en-US" smtClean="0"/>
              <a:t>February 18, 2022</a:t>
            </a:fld>
            <a:endParaRPr lang="en-US"/>
          </a:p>
        </p:txBody>
      </p:sp>
      <p:sp>
        <p:nvSpPr>
          <p:cNvPr id="6" name="Footer Placeholder 5">
            <a:extLst>
              <a:ext uri="{FF2B5EF4-FFF2-40B4-BE49-F238E27FC236}">
                <a16:creationId xmlns:a16="http://schemas.microsoft.com/office/drawing/2014/main" id="{350DE396-885E-4921-803B-7D9BB9BF44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88B9E-F47E-4E3F-AED1-363F8FD6977F}"/>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637585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9E6A-FDA0-4ED7-BE97-C8D95AC2BF58}"/>
              </a:ext>
            </a:extLst>
          </p:cNvPr>
          <p:cNvSpPr>
            <a:spLocks noGrp="1"/>
          </p:cNvSpPr>
          <p:nvPr>
            <p:ph type="title"/>
          </p:nvPr>
        </p:nvSpPr>
        <p:spPr>
          <a:xfrm>
            <a:off x="609600" y="365125"/>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79AF82F-23EB-452A-A518-6954BA4178B3}"/>
              </a:ext>
            </a:extLst>
          </p:cNvPr>
          <p:cNvSpPr>
            <a:spLocks noGrp="1"/>
          </p:cNvSpPr>
          <p:nvPr>
            <p:ph type="body" idx="1"/>
          </p:nvPr>
        </p:nvSpPr>
        <p:spPr>
          <a:xfrm>
            <a:off x="609600" y="1815353"/>
            <a:ext cx="5157787" cy="6897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F511F2-1879-422A-AC83-AF4B757EA394}"/>
              </a:ext>
            </a:extLst>
          </p:cNvPr>
          <p:cNvSpPr>
            <a:spLocks noGrp="1"/>
          </p:cNvSpPr>
          <p:nvPr>
            <p:ph sz="half" idx="2"/>
          </p:nvPr>
        </p:nvSpPr>
        <p:spPr>
          <a:xfrm>
            <a:off x="609600" y="2618140"/>
            <a:ext cx="5157787" cy="3567507"/>
          </a:xfrm>
        </p:spPr>
        <p:txBody>
          <a:bodyPr/>
          <a:lstStyle>
            <a:lvl1pPr>
              <a:defRPr sz="2200"/>
            </a:lvl1pPr>
            <a:lvl2pPr>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5D085B0-5E55-4173-AD52-0FAA8D689EE8}"/>
              </a:ext>
            </a:extLst>
          </p:cNvPr>
          <p:cNvSpPr>
            <a:spLocks noGrp="1"/>
          </p:cNvSpPr>
          <p:nvPr>
            <p:ph type="body" sz="quarter" idx="3"/>
          </p:nvPr>
        </p:nvSpPr>
        <p:spPr>
          <a:xfrm>
            <a:off x="6399212" y="1822075"/>
            <a:ext cx="5183188" cy="682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367218-91F9-4ED6-B3FB-013FE4027395}"/>
              </a:ext>
            </a:extLst>
          </p:cNvPr>
          <p:cNvSpPr>
            <a:spLocks noGrp="1"/>
          </p:cNvSpPr>
          <p:nvPr>
            <p:ph sz="quarter" idx="4"/>
          </p:nvPr>
        </p:nvSpPr>
        <p:spPr>
          <a:xfrm>
            <a:off x="6399212" y="2618140"/>
            <a:ext cx="5183188" cy="3567507"/>
          </a:xfrm>
        </p:spPr>
        <p:txBody>
          <a:bodyPr/>
          <a:lstStyle>
            <a:lvl1pPr>
              <a:defRPr sz="2200"/>
            </a:lvl1pPr>
            <a:lvl2pPr>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6D77532-C7EF-4FB8-B588-848FEACDF9ED}"/>
              </a:ext>
            </a:extLst>
          </p:cNvPr>
          <p:cNvSpPr>
            <a:spLocks noGrp="1"/>
          </p:cNvSpPr>
          <p:nvPr>
            <p:ph type="dt" sz="half" idx="10"/>
          </p:nvPr>
        </p:nvSpPr>
        <p:spPr/>
        <p:txBody>
          <a:bodyPr/>
          <a:lstStyle/>
          <a:p>
            <a:fld id="{6C14D06F-A82B-814B-8EFA-08EF03B0557D}" type="datetime4">
              <a:rPr lang="en-US" smtClean="0"/>
              <a:t>February 18, 2022</a:t>
            </a:fld>
            <a:endParaRPr lang="en-US"/>
          </a:p>
        </p:txBody>
      </p:sp>
      <p:sp>
        <p:nvSpPr>
          <p:cNvPr id="8" name="Footer Placeholder 7">
            <a:extLst>
              <a:ext uri="{FF2B5EF4-FFF2-40B4-BE49-F238E27FC236}">
                <a16:creationId xmlns:a16="http://schemas.microsoft.com/office/drawing/2014/main" id="{2079C5B1-FC29-4686-A5C9-68EB6E21314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00C4AA-2AAD-4FD5-882C-4D74AEB40118}"/>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5079708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2505-DA25-4627-AE8B-45B4E569D7F7}"/>
              </a:ext>
            </a:extLst>
          </p:cNvPr>
          <p:cNvSpPr>
            <a:spLocks noGrp="1"/>
          </p:cNvSpPr>
          <p:nvPr>
            <p:ph type="title" hasCustomPrompt="1"/>
          </p:nvPr>
        </p:nvSpPr>
        <p:spPr>
          <a:xfrm>
            <a:off x="609600" y="457200"/>
            <a:ext cx="3932237" cy="1600200"/>
          </a:xfrm>
        </p:spPr>
        <p:txBody>
          <a:bodyPr anchor="b"/>
          <a:lstStyle>
            <a:lvl1pPr>
              <a:defRPr sz="3200"/>
            </a:lvl1pPr>
          </a:lstStyle>
          <a:p>
            <a:r>
              <a:rPr lang="en-US" dirty="0"/>
              <a:t>Click to edit </a:t>
            </a:r>
            <a:br>
              <a:rPr lang="en-US" dirty="0"/>
            </a:br>
            <a:r>
              <a:rPr lang="en-US" dirty="0"/>
              <a:t>Master title style</a:t>
            </a:r>
          </a:p>
        </p:txBody>
      </p:sp>
      <p:sp>
        <p:nvSpPr>
          <p:cNvPr id="3" name="Picture Placeholder 2">
            <a:extLst>
              <a:ext uri="{FF2B5EF4-FFF2-40B4-BE49-F238E27FC236}">
                <a16:creationId xmlns:a16="http://schemas.microsoft.com/office/drawing/2014/main" id="{1C0070E8-7368-44B9-AF9C-ACF947C1DB59}"/>
              </a:ext>
            </a:extLst>
          </p:cNvPr>
          <p:cNvSpPr>
            <a:spLocks noGrp="1"/>
          </p:cNvSpPr>
          <p:nvPr>
            <p:ph type="pic" idx="1"/>
          </p:nvPr>
        </p:nvSpPr>
        <p:spPr>
          <a:xfrm>
            <a:off x="5183188" y="457200"/>
            <a:ext cx="6399212" cy="57149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8B0CC94-456E-4461-8F07-2069C3A33A39}"/>
              </a:ext>
            </a:extLst>
          </p:cNvPr>
          <p:cNvSpPr>
            <a:spLocks noGrp="1"/>
          </p:cNvSpPr>
          <p:nvPr>
            <p:ph type="body" sz="half" idx="2"/>
          </p:nvPr>
        </p:nvSpPr>
        <p:spPr>
          <a:xfrm>
            <a:off x="609600" y="214884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3956321-E8FB-41E1-85F6-DBD6EA5FF53B}"/>
              </a:ext>
            </a:extLst>
          </p:cNvPr>
          <p:cNvSpPr>
            <a:spLocks noGrp="1"/>
          </p:cNvSpPr>
          <p:nvPr>
            <p:ph type="dt" sz="half" idx="10"/>
          </p:nvPr>
        </p:nvSpPr>
        <p:spPr/>
        <p:txBody>
          <a:bodyPr/>
          <a:lstStyle/>
          <a:p>
            <a:fld id="{37573057-B280-1840-BAE7-B4677EFF4287}" type="datetime4">
              <a:rPr lang="en-US" smtClean="0"/>
              <a:t>February 18, 2022</a:t>
            </a:fld>
            <a:endParaRPr lang="en-US"/>
          </a:p>
        </p:txBody>
      </p:sp>
      <p:sp>
        <p:nvSpPr>
          <p:cNvPr id="6" name="Footer Placeholder 5">
            <a:extLst>
              <a:ext uri="{FF2B5EF4-FFF2-40B4-BE49-F238E27FC236}">
                <a16:creationId xmlns:a16="http://schemas.microsoft.com/office/drawing/2014/main" id="{36A4151C-9711-4DEA-A930-0BE29AAA55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C62239-A991-45D3-9A7C-078B372FD117}"/>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18978402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3A054-1E05-49E4-9A16-3F64354E714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BD008EB-C649-4DF5-8B4C-A649F1678A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561E-6EC2-4599-9575-C067F25D9D0B}"/>
              </a:ext>
            </a:extLst>
          </p:cNvPr>
          <p:cNvSpPr>
            <a:spLocks noGrp="1"/>
          </p:cNvSpPr>
          <p:nvPr>
            <p:ph type="dt" sz="half" idx="10"/>
          </p:nvPr>
        </p:nvSpPr>
        <p:spPr/>
        <p:txBody>
          <a:bodyPr/>
          <a:lstStyle/>
          <a:p>
            <a:fld id="{D9231274-F8E3-1141-A5BE-48596741C5C6}" type="datetime4">
              <a:rPr lang="en-US" smtClean="0"/>
              <a:t>February 18, 2022</a:t>
            </a:fld>
            <a:endParaRPr lang="en-US"/>
          </a:p>
        </p:txBody>
      </p:sp>
      <p:sp>
        <p:nvSpPr>
          <p:cNvPr id="5" name="Footer Placeholder 4">
            <a:extLst>
              <a:ext uri="{FF2B5EF4-FFF2-40B4-BE49-F238E27FC236}">
                <a16:creationId xmlns:a16="http://schemas.microsoft.com/office/drawing/2014/main" id="{9C9F41A2-BA7C-411A-9330-0BD84C0C03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1534B-E674-4D9E-BC73-E4283BC2EC82}"/>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6031689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979964-4C31-41D4-B9E3-00E68D9F8CC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8B9CA52-E870-4B90-827A-92F579F9D3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05972A-1E60-4BFE-842E-4D79CB7AC71B}"/>
              </a:ext>
            </a:extLst>
          </p:cNvPr>
          <p:cNvSpPr>
            <a:spLocks noGrp="1"/>
          </p:cNvSpPr>
          <p:nvPr>
            <p:ph type="dt" sz="half" idx="10"/>
          </p:nvPr>
        </p:nvSpPr>
        <p:spPr/>
        <p:txBody>
          <a:bodyPr/>
          <a:lstStyle/>
          <a:p>
            <a:fld id="{BBD234C3-4C30-7E41-8E84-41A6A1FF971E}" type="datetime4">
              <a:rPr lang="en-US" smtClean="0"/>
              <a:t>February 18, 2022</a:t>
            </a:fld>
            <a:endParaRPr lang="en-US"/>
          </a:p>
        </p:txBody>
      </p:sp>
      <p:sp>
        <p:nvSpPr>
          <p:cNvPr id="5" name="Footer Placeholder 4">
            <a:extLst>
              <a:ext uri="{FF2B5EF4-FFF2-40B4-BE49-F238E27FC236}">
                <a16:creationId xmlns:a16="http://schemas.microsoft.com/office/drawing/2014/main" id="{6DEA85AD-1626-4202-9D3C-04AD62118C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25654E-34E4-440A-8E7A-8EBF46E06BD0}"/>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312642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BEDE-A162-40BD-B5DF-FF0D21BB23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DE3442-FB53-48FB-8CC8-782FF27439F9}"/>
              </a:ext>
            </a:extLst>
          </p:cNvPr>
          <p:cNvSpPr>
            <a:spLocks noGrp="1"/>
          </p:cNvSpPr>
          <p:nvPr>
            <p:ph type="dt" sz="half" idx="10"/>
          </p:nvPr>
        </p:nvSpPr>
        <p:spPr/>
        <p:txBody>
          <a:bodyPr/>
          <a:lstStyle/>
          <a:p>
            <a:fld id="{D43F8F88-78E2-FB47-8C4A-A629B7A5F422}" type="datetime4">
              <a:rPr lang="en-US" smtClean="0"/>
              <a:t>February 18, 2022</a:t>
            </a:fld>
            <a:endParaRPr lang="en-US"/>
          </a:p>
        </p:txBody>
      </p:sp>
      <p:sp>
        <p:nvSpPr>
          <p:cNvPr id="4" name="Footer Placeholder 3">
            <a:extLst>
              <a:ext uri="{FF2B5EF4-FFF2-40B4-BE49-F238E27FC236}">
                <a16:creationId xmlns:a16="http://schemas.microsoft.com/office/drawing/2014/main" id="{783A1A1C-89E4-4841-B8AB-BB40669C698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A9CEA0-EE21-44A0-B68B-DC3742CB4306}"/>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073045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52EDD-1EE3-4B95-8473-43C06E5B2C34}"/>
              </a:ext>
            </a:extLst>
          </p:cNvPr>
          <p:cNvSpPr>
            <a:spLocks noGrp="1"/>
          </p:cNvSpPr>
          <p:nvPr>
            <p:ph type="dt" sz="half" idx="10"/>
          </p:nvPr>
        </p:nvSpPr>
        <p:spPr/>
        <p:txBody>
          <a:bodyPr/>
          <a:lstStyle/>
          <a:p>
            <a:fld id="{403FF1F2-752A-424A-BE58-506FD7039591}" type="datetime4">
              <a:rPr lang="en-US" smtClean="0"/>
              <a:t>February 18, 2022</a:t>
            </a:fld>
            <a:endParaRPr lang="en-US"/>
          </a:p>
        </p:txBody>
      </p:sp>
      <p:sp>
        <p:nvSpPr>
          <p:cNvPr id="3" name="Footer Placeholder 2">
            <a:extLst>
              <a:ext uri="{FF2B5EF4-FFF2-40B4-BE49-F238E27FC236}">
                <a16:creationId xmlns:a16="http://schemas.microsoft.com/office/drawing/2014/main" id="{D6CBE13D-AC6B-4824-9171-82D0D4FE63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C3C82-BD2C-4170-9977-C96F9E468E34}"/>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03451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1049A-26B2-4C56-BBAF-F24162BA11B0}"/>
              </a:ext>
            </a:extLst>
          </p:cNvPr>
          <p:cNvSpPr>
            <a:spLocks noGrp="1"/>
          </p:cNvSpPr>
          <p:nvPr>
            <p:ph type="title"/>
          </p:nvPr>
        </p:nvSpPr>
        <p:spPr>
          <a:xfrm>
            <a:off x="609600" y="457200"/>
            <a:ext cx="4162425" cy="16002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4E30857-C015-474B-91A7-FA6B383FF820}"/>
              </a:ext>
            </a:extLst>
          </p:cNvPr>
          <p:cNvSpPr>
            <a:spLocks noGrp="1"/>
          </p:cNvSpPr>
          <p:nvPr>
            <p:ph idx="1"/>
          </p:nvPr>
        </p:nvSpPr>
        <p:spPr>
          <a:xfrm>
            <a:off x="5183188" y="1122829"/>
            <a:ext cx="6399212" cy="4738221"/>
          </a:xfrm>
        </p:spPr>
        <p:txBody>
          <a:bodyPr/>
          <a:lstStyle>
            <a:lvl1pPr>
              <a:defRPr sz="2400"/>
            </a:lvl1pPr>
            <a:lvl2pPr>
              <a:defRPr sz="22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B9F55E0-CAAD-418B-B798-EF8909A82554}"/>
              </a:ext>
            </a:extLst>
          </p:cNvPr>
          <p:cNvSpPr>
            <a:spLocks noGrp="1"/>
          </p:cNvSpPr>
          <p:nvPr>
            <p:ph type="body" sz="half" idx="2"/>
          </p:nvPr>
        </p:nvSpPr>
        <p:spPr>
          <a:xfrm>
            <a:off x="609600" y="2144806"/>
            <a:ext cx="4162425" cy="372418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484654-1CE8-4958-8751-DED82E1F76CB}"/>
              </a:ext>
            </a:extLst>
          </p:cNvPr>
          <p:cNvSpPr>
            <a:spLocks noGrp="1"/>
          </p:cNvSpPr>
          <p:nvPr>
            <p:ph type="dt" sz="half" idx="10"/>
          </p:nvPr>
        </p:nvSpPr>
        <p:spPr/>
        <p:txBody>
          <a:bodyPr/>
          <a:lstStyle/>
          <a:p>
            <a:fld id="{468A490C-7C8E-9941-9EE4-DE8E3F868485}" type="datetime4">
              <a:rPr lang="en-US" smtClean="0"/>
              <a:t>February 18, 2022</a:t>
            </a:fld>
            <a:endParaRPr lang="en-US"/>
          </a:p>
        </p:txBody>
      </p:sp>
      <p:sp>
        <p:nvSpPr>
          <p:cNvPr id="6" name="Footer Placeholder 5">
            <a:extLst>
              <a:ext uri="{FF2B5EF4-FFF2-40B4-BE49-F238E27FC236}">
                <a16:creationId xmlns:a16="http://schemas.microsoft.com/office/drawing/2014/main" id="{350DE396-885E-4921-803B-7D9BB9BF44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88B9E-F47E-4E3F-AED1-363F8FD6977F}"/>
              </a:ext>
            </a:extLst>
          </p:cNvPr>
          <p:cNvSpPr>
            <a:spLocks noGrp="1"/>
          </p:cNvSpPr>
          <p:nvPr>
            <p:ph type="sldNum" sz="quarter" idx="12"/>
          </p:nvPr>
        </p:nvSpPr>
        <p:spPr/>
        <p:txBody>
          <a:bodyPr/>
          <a:lstStyle/>
          <a:p>
            <a:fld id="{1C4126A1-9282-4A82-AC02-A59AF4A969C8}" type="slidenum">
              <a:rPr lang="en-US" smtClean="0"/>
              <a:t>‹#›</a:t>
            </a:fld>
            <a:endParaRPr lang="en-US"/>
          </a:p>
        </p:txBody>
      </p:sp>
    </p:spTree>
    <p:extLst>
      <p:ext uri="{BB962C8B-B14F-4D97-AF65-F5344CB8AC3E}">
        <p14:creationId xmlns:p14="http://schemas.microsoft.com/office/powerpoint/2010/main" val="236961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98372-D69B-4C8A-9CBB-B1C765408554}"/>
              </a:ext>
            </a:extLst>
          </p:cNvPr>
          <p:cNvSpPr>
            <a:spLocks noGrp="1"/>
          </p:cNvSpPr>
          <p:nvPr>
            <p:ph type="title"/>
          </p:nvPr>
        </p:nvSpPr>
        <p:spPr>
          <a:xfrm>
            <a:off x="609600" y="365125"/>
            <a:ext cx="10972800" cy="1325563"/>
          </a:xfrm>
          <a:prstGeom prst="rect">
            <a:avLst/>
          </a:prstGeom>
        </p:spPr>
        <p:txBody>
          <a:bodyPr vert="horz" lIns="0" tIns="45720" rIns="91440" bIns="45720" rtlCol="0" anchor="b"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606B32-88C8-46F8-A892-446061875561}"/>
              </a:ext>
            </a:extLst>
          </p:cNvPr>
          <p:cNvSpPr>
            <a:spLocks noGrp="1"/>
          </p:cNvSpPr>
          <p:nvPr>
            <p:ph type="body" idx="1"/>
          </p:nvPr>
        </p:nvSpPr>
        <p:spPr>
          <a:xfrm>
            <a:off x="609600" y="1825625"/>
            <a:ext cx="10972800" cy="4351338"/>
          </a:xfrm>
          <a:prstGeom prst="rect">
            <a:avLst/>
          </a:prstGeom>
          <a:noFill/>
        </p:spPr>
        <p:txBody>
          <a:bodyPr vert="horz" lIns="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F0707B2-76CD-463E-AE3E-654AD69596FA}"/>
              </a:ext>
            </a:extLst>
          </p:cNvPr>
          <p:cNvSpPr>
            <a:spLocks noGrp="1"/>
          </p:cNvSpPr>
          <p:nvPr>
            <p:ph type="dt" sz="half" idx="2"/>
          </p:nvPr>
        </p:nvSpPr>
        <p:spPr>
          <a:xfrm>
            <a:off x="9772650" y="6400801"/>
            <a:ext cx="1333125" cy="197223"/>
          </a:xfrm>
          <a:prstGeom prst="rect">
            <a:avLst/>
          </a:prstGeom>
        </p:spPr>
        <p:txBody>
          <a:bodyPr vert="horz" lIns="0" tIns="0" rIns="0" bIns="0" rtlCol="0" anchor="t" anchorCtr="0"/>
          <a:lstStyle>
            <a:lvl1pPr algn="r">
              <a:defRPr sz="900">
                <a:solidFill>
                  <a:schemeClr val="accent1"/>
                </a:solidFill>
              </a:defRPr>
            </a:lvl1pPr>
          </a:lstStyle>
          <a:p>
            <a:fld id="{AE0A7D8E-9D5E-B44D-AFB5-97106A0965C8}" type="datetime4">
              <a:rPr lang="en-US" smtClean="0"/>
              <a:t>February 18, 2022</a:t>
            </a:fld>
            <a:endParaRPr lang="en-US" dirty="0"/>
          </a:p>
        </p:txBody>
      </p:sp>
      <p:sp>
        <p:nvSpPr>
          <p:cNvPr id="5" name="Footer Placeholder 4">
            <a:extLst>
              <a:ext uri="{FF2B5EF4-FFF2-40B4-BE49-F238E27FC236}">
                <a16:creationId xmlns:a16="http://schemas.microsoft.com/office/drawing/2014/main" id="{87AEE54C-68AD-4486-8014-B28CE560FE13}"/>
              </a:ext>
            </a:extLst>
          </p:cNvPr>
          <p:cNvSpPr>
            <a:spLocks noGrp="1"/>
          </p:cNvSpPr>
          <p:nvPr>
            <p:ph type="ftr" sz="quarter" idx="3"/>
          </p:nvPr>
        </p:nvSpPr>
        <p:spPr>
          <a:xfrm>
            <a:off x="3633263" y="6400801"/>
            <a:ext cx="5842207" cy="209176"/>
          </a:xfrm>
          <a:prstGeom prst="rect">
            <a:avLst/>
          </a:prstGeom>
        </p:spPr>
        <p:txBody>
          <a:bodyPr vert="horz" lIns="0" tIns="0" rIns="0" bIns="0" rtlCol="0" anchor="t" anchorCtr="0"/>
          <a:lstStyle>
            <a:lvl1pPr algn="l">
              <a:defRPr sz="900">
                <a:solidFill>
                  <a:schemeClr val="accent1"/>
                </a:solidFill>
              </a:defRPr>
            </a:lvl1pPr>
          </a:lstStyle>
          <a:p>
            <a:endParaRPr lang="en-US" dirty="0"/>
          </a:p>
        </p:txBody>
      </p:sp>
      <p:sp>
        <p:nvSpPr>
          <p:cNvPr id="6" name="Slide Number Placeholder 5">
            <a:extLst>
              <a:ext uri="{FF2B5EF4-FFF2-40B4-BE49-F238E27FC236}">
                <a16:creationId xmlns:a16="http://schemas.microsoft.com/office/drawing/2014/main" id="{ADC1B2D1-9758-4DCF-A947-E6FA30020604}"/>
              </a:ext>
            </a:extLst>
          </p:cNvPr>
          <p:cNvSpPr>
            <a:spLocks noGrp="1"/>
          </p:cNvSpPr>
          <p:nvPr>
            <p:ph type="sldNum" sz="quarter" idx="4"/>
          </p:nvPr>
        </p:nvSpPr>
        <p:spPr>
          <a:xfrm>
            <a:off x="11199906" y="6400800"/>
            <a:ext cx="382493" cy="181909"/>
          </a:xfrm>
          <a:prstGeom prst="rect">
            <a:avLst/>
          </a:prstGeom>
        </p:spPr>
        <p:txBody>
          <a:bodyPr vert="horz" lIns="0" tIns="0" rIns="0" bIns="0" rtlCol="0" anchor="t" anchorCtr="0"/>
          <a:lstStyle>
            <a:lvl1pPr algn="r" fontAlgn="t">
              <a:defRPr sz="900" baseline="0">
                <a:solidFill>
                  <a:schemeClr val="accent1"/>
                </a:solidFill>
              </a:defRPr>
            </a:lvl1pPr>
          </a:lstStyle>
          <a:p>
            <a:fld id="{1C4126A1-9282-4A82-AC02-A59AF4A969C8}" type="slidenum">
              <a:rPr lang="en-US" smtClean="0"/>
              <a:pPr/>
              <a:t>‹#›</a:t>
            </a:fld>
            <a:endParaRPr lang="en-US" dirty="0"/>
          </a:p>
        </p:txBody>
      </p:sp>
      <p:sp>
        <p:nvSpPr>
          <p:cNvPr id="9" name="TextBox 8">
            <a:extLst>
              <a:ext uri="{FF2B5EF4-FFF2-40B4-BE49-F238E27FC236}">
                <a16:creationId xmlns:a16="http://schemas.microsoft.com/office/drawing/2014/main" id="{7E6774D7-0621-A844-AF51-9BC0AAC55D77}"/>
              </a:ext>
            </a:extLst>
          </p:cNvPr>
          <p:cNvSpPr txBox="1"/>
          <p:nvPr userDrawn="1"/>
        </p:nvSpPr>
        <p:spPr>
          <a:xfrm>
            <a:off x="604838" y="6400800"/>
            <a:ext cx="2932747" cy="138499"/>
          </a:xfrm>
          <a:prstGeom prst="rect">
            <a:avLst/>
          </a:prstGeom>
          <a:noFill/>
        </p:spPr>
        <p:txBody>
          <a:bodyPr wrap="square" lIns="0" tIns="0" rIns="0" bIns="0" rtlCol="0">
            <a:spAutoFit/>
          </a:bodyPr>
          <a:lstStyle/>
          <a:p>
            <a:r>
              <a:rPr lang="en-US" sz="900" spc="50" baseline="0" dirty="0">
                <a:solidFill>
                  <a:schemeClr val="accent1"/>
                </a:solidFill>
              </a:rPr>
              <a:t>California Public Utilities Commission</a:t>
            </a:r>
          </a:p>
        </p:txBody>
      </p:sp>
    </p:spTree>
    <p:extLst>
      <p:ext uri="{BB962C8B-B14F-4D97-AF65-F5344CB8AC3E}">
        <p14:creationId xmlns:p14="http://schemas.microsoft.com/office/powerpoint/2010/main" val="27836142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 id="2147483713" r:id="rId13"/>
  </p:sldLayoutIdLst>
  <p:hf hdr="0" ftr="0" dt="0"/>
  <p:txStyles>
    <p:titleStyle>
      <a:lvl1pPr algn="l" defTabSz="914400" rtl="0" eaLnBrk="1" fontAlgn="b" latinLnBrk="0" hangingPunct="1">
        <a:lnSpc>
          <a:spcPct val="90000"/>
        </a:lnSpc>
        <a:spcBef>
          <a:spcPct val="0"/>
        </a:spcBef>
        <a:buNone/>
        <a:defRPr sz="36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tx2"/>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tx2"/>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tx2"/>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384">
          <p15:clr>
            <a:srgbClr val="F26B43"/>
          </p15:clr>
        </p15:guide>
        <p15:guide id="4" pos="7296">
          <p15:clr>
            <a:srgbClr val="F26B43"/>
          </p15:clr>
        </p15:guide>
        <p15:guide id="5" orient="horz" pos="403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98372-D69B-4C8A-9CBB-B1C765408554}"/>
              </a:ext>
            </a:extLst>
          </p:cNvPr>
          <p:cNvSpPr>
            <a:spLocks noGrp="1"/>
          </p:cNvSpPr>
          <p:nvPr>
            <p:ph type="title"/>
          </p:nvPr>
        </p:nvSpPr>
        <p:spPr>
          <a:xfrm>
            <a:off x="609600" y="365125"/>
            <a:ext cx="10972800" cy="1325563"/>
          </a:xfrm>
          <a:prstGeom prst="rect">
            <a:avLst/>
          </a:prstGeom>
        </p:spPr>
        <p:txBody>
          <a:bodyPr vert="horz" lIns="0" tIns="45720" rIns="91440" bIns="45720" rtlCol="0" anchor="b"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BC606B32-88C8-46F8-A892-446061875561}"/>
              </a:ext>
            </a:extLst>
          </p:cNvPr>
          <p:cNvSpPr>
            <a:spLocks noGrp="1"/>
          </p:cNvSpPr>
          <p:nvPr>
            <p:ph type="body" idx="1"/>
          </p:nvPr>
        </p:nvSpPr>
        <p:spPr>
          <a:xfrm>
            <a:off x="609600" y="1825625"/>
            <a:ext cx="10972800" cy="4351338"/>
          </a:xfrm>
          <a:prstGeom prst="rect">
            <a:avLst/>
          </a:prstGeom>
          <a:noFill/>
        </p:spPr>
        <p:txBody>
          <a:bodyPr vert="horz" lIns="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F0707B2-76CD-463E-AE3E-654AD69596FA}"/>
              </a:ext>
            </a:extLst>
          </p:cNvPr>
          <p:cNvSpPr>
            <a:spLocks noGrp="1"/>
          </p:cNvSpPr>
          <p:nvPr>
            <p:ph type="dt" sz="half" idx="2"/>
          </p:nvPr>
        </p:nvSpPr>
        <p:spPr>
          <a:xfrm>
            <a:off x="9772650" y="6400801"/>
            <a:ext cx="1333125" cy="197223"/>
          </a:xfrm>
          <a:prstGeom prst="rect">
            <a:avLst/>
          </a:prstGeom>
        </p:spPr>
        <p:txBody>
          <a:bodyPr vert="horz" lIns="0" tIns="0" rIns="0" bIns="0" rtlCol="0" anchor="t" anchorCtr="0"/>
          <a:lstStyle>
            <a:lvl1pPr algn="r">
              <a:defRPr sz="900">
                <a:solidFill>
                  <a:schemeClr val="accent1"/>
                </a:solidFill>
              </a:defRPr>
            </a:lvl1pPr>
          </a:lstStyle>
          <a:p>
            <a:fld id="{AAC69767-2149-0A44-A16F-9B95B4E6FF2F}" type="datetime4">
              <a:rPr lang="en-US" smtClean="0"/>
              <a:t>February 18, 2022</a:t>
            </a:fld>
            <a:endParaRPr lang="en-US" dirty="0"/>
          </a:p>
        </p:txBody>
      </p:sp>
      <p:sp>
        <p:nvSpPr>
          <p:cNvPr id="5" name="Footer Placeholder 4">
            <a:extLst>
              <a:ext uri="{FF2B5EF4-FFF2-40B4-BE49-F238E27FC236}">
                <a16:creationId xmlns:a16="http://schemas.microsoft.com/office/drawing/2014/main" id="{87AEE54C-68AD-4486-8014-B28CE560FE13}"/>
              </a:ext>
            </a:extLst>
          </p:cNvPr>
          <p:cNvSpPr>
            <a:spLocks noGrp="1"/>
          </p:cNvSpPr>
          <p:nvPr>
            <p:ph type="ftr" sz="quarter" idx="3"/>
          </p:nvPr>
        </p:nvSpPr>
        <p:spPr>
          <a:xfrm>
            <a:off x="3633263" y="6400801"/>
            <a:ext cx="5842207" cy="209176"/>
          </a:xfrm>
          <a:prstGeom prst="rect">
            <a:avLst/>
          </a:prstGeom>
        </p:spPr>
        <p:txBody>
          <a:bodyPr vert="horz" lIns="0" tIns="0" rIns="0" bIns="0" rtlCol="0" anchor="t" anchorCtr="0"/>
          <a:lstStyle>
            <a:lvl1pPr algn="l">
              <a:defRPr sz="900">
                <a:solidFill>
                  <a:schemeClr val="accent1"/>
                </a:solidFill>
              </a:defRPr>
            </a:lvl1pPr>
          </a:lstStyle>
          <a:p>
            <a:endParaRPr lang="en-US" dirty="0"/>
          </a:p>
        </p:txBody>
      </p:sp>
      <p:sp>
        <p:nvSpPr>
          <p:cNvPr id="6" name="Slide Number Placeholder 5">
            <a:extLst>
              <a:ext uri="{FF2B5EF4-FFF2-40B4-BE49-F238E27FC236}">
                <a16:creationId xmlns:a16="http://schemas.microsoft.com/office/drawing/2014/main" id="{ADC1B2D1-9758-4DCF-A947-E6FA30020604}"/>
              </a:ext>
            </a:extLst>
          </p:cNvPr>
          <p:cNvSpPr>
            <a:spLocks noGrp="1"/>
          </p:cNvSpPr>
          <p:nvPr>
            <p:ph type="sldNum" sz="quarter" idx="4"/>
          </p:nvPr>
        </p:nvSpPr>
        <p:spPr>
          <a:xfrm>
            <a:off x="11199906" y="6400800"/>
            <a:ext cx="382493" cy="181909"/>
          </a:xfrm>
          <a:prstGeom prst="rect">
            <a:avLst/>
          </a:prstGeom>
        </p:spPr>
        <p:txBody>
          <a:bodyPr vert="horz" lIns="0" tIns="0" rIns="0" bIns="0" rtlCol="0" anchor="t" anchorCtr="0"/>
          <a:lstStyle>
            <a:lvl1pPr algn="r" fontAlgn="t">
              <a:defRPr sz="900" baseline="0">
                <a:solidFill>
                  <a:schemeClr val="accent1"/>
                </a:solidFill>
              </a:defRPr>
            </a:lvl1pPr>
          </a:lstStyle>
          <a:p>
            <a:fld id="{1C4126A1-9282-4A82-AC02-A59AF4A969C8}" type="slidenum">
              <a:rPr lang="en-US" smtClean="0"/>
              <a:pPr/>
              <a:t>‹#›</a:t>
            </a:fld>
            <a:endParaRPr lang="en-US" dirty="0"/>
          </a:p>
        </p:txBody>
      </p:sp>
      <p:sp>
        <p:nvSpPr>
          <p:cNvPr id="9" name="TextBox 8">
            <a:extLst>
              <a:ext uri="{FF2B5EF4-FFF2-40B4-BE49-F238E27FC236}">
                <a16:creationId xmlns:a16="http://schemas.microsoft.com/office/drawing/2014/main" id="{7E6774D7-0621-A844-AF51-9BC0AAC55D77}"/>
              </a:ext>
            </a:extLst>
          </p:cNvPr>
          <p:cNvSpPr txBox="1"/>
          <p:nvPr userDrawn="1"/>
        </p:nvSpPr>
        <p:spPr>
          <a:xfrm>
            <a:off x="604838" y="6400800"/>
            <a:ext cx="2932747" cy="138499"/>
          </a:xfrm>
          <a:prstGeom prst="rect">
            <a:avLst/>
          </a:prstGeom>
          <a:noFill/>
        </p:spPr>
        <p:txBody>
          <a:bodyPr wrap="square" lIns="0" tIns="0" rIns="0" bIns="0" rtlCol="0">
            <a:spAutoFit/>
          </a:bodyPr>
          <a:lstStyle/>
          <a:p>
            <a:r>
              <a:rPr lang="en-US" sz="900" spc="50" baseline="0" dirty="0">
                <a:solidFill>
                  <a:schemeClr val="accent1"/>
                </a:solidFill>
              </a:rPr>
              <a:t>California Public Utilities Commission</a:t>
            </a:r>
          </a:p>
        </p:txBody>
      </p:sp>
    </p:spTree>
    <p:extLst>
      <p:ext uri="{BB962C8B-B14F-4D97-AF65-F5344CB8AC3E}">
        <p14:creationId xmlns:p14="http://schemas.microsoft.com/office/powerpoint/2010/main" val="171391334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4" r:id="rId13"/>
  </p:sldLayoutIdLst>
  <p:hf hdr="0" ftr="0" dt="0"/>
  <p:txStyles>
    <p:titleStyle>
      <a:lvl1pPr algn="l" defTabSz="914400" rtl="0" eaLnBrk="1" fontAlgn="b" latinLnBrk="0" hangingPunct="1">
        <a:lnSpc>
          <a:spcPct val="90000"/>
        </a:lnSpc>
        <a:spcBef>
          <a:spcPct val="0"/>
        </a:spcBef>
        <a:buNone/>
        <a:defRPr sz="36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tx2"/>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tx2"/>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tx2"/>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384">
          <p15:clr>
            <a:srgbClr val="F26B43"/>
          </p15:clr>
        </p15:guide>
        <p15:guide id="4" pos="7296">
          <p15:clr>
            <a:srgbClr val="F26B43"/>
          </p15:clr>
        </p15:guide>
        <p15:guide id="5" orient="horz" pos="403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98372-D69B-4C8A-9CBB-B1C765408554}"/>
              </a:ext>
            </a:extLst>
          </p:cNvPr>
          <p:cNvSpPr>
            <a:spLocks noGrp="1"/>
          </p:cNvSpPr>
          <p:nvPr>
            <p:ph type="title"/>
          </p:nvPr>
        </p:nvSpPr>
        <p:spPr>
          <a:xfrm>
            <a:off x="609600" y="365125"/>
            <a:ext cx="10972800" cy="1325563"/>
          </a:xfrm>
          <a:prstGeom prst="rect">
            <a:avLst/>
          </a:prstGeom>
        </p:spPr>
        <p:txBody>
          <a:bodyPr vert="horz" lIns="0" tIns="45720" rIns="91440" bIns="45720" rtlCol="0" anchor="b"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BC606B32-88C8-46F8-A892-446061875561}"/>
              </a:ext>
            </a:extLst>
          </p:cNvPr>
          <p:cNvSpPr>
            <a:spLocks noGrp="1"/>
          </p:cNvSpPr>
          <p:nvPr>
            <p:ph type="body" idx="1"/>
          </p:nvPr>
        </p:nvSpPr>
        <p:spPr>
          <a:xfrm>
            <a:off x="609600" y="1825625"/>
            <a:ext cx="10972800" cy="4351338"/>
          </a:xfrm>
          <a:prstGeom prst="rect">
            <a:avLst/>
          </a:prstGeom>
          <a:noFill/>
        </p:spPr>
        <p:txBody>
          <a:bodyPr vert="horz" lIns="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F0707B2-76CD-463E-AE3E-654AD69596FA}"/>
              </a:ext>
            </a:extLst>
          </p:cNvPr>
          <p:cNvSpPr>
            <a:spLocks noGrp="1"/>
          </p:cNvSpPr>
          <p:nvPr>
            <p:ph type="dt" sz="half" idx="2"/>
          </p:nvPr>
        </p:nvSpPr>
        <p:spPr>
          <a:xfrm>
            <a:off x="9772650" y="6400801"/>
            <a:ext cx="1333125" cy="197223"/>
          </a:xfrm>
          <a:prstGeom prst="rect">
            <a:avLst/>
          </a:prstGeom>
        </p:spPr>
        <p:txBody>
          <a:bodyPr vert="horz" lIns="0" tIns="0" rIns="0" bIns="0" rtlCol="0" anchor="t" anchorCtr="0"/>
          <a:lstStyle>
            <a:lvl1pPr algn="r">
              <a:defRPr sz="900">
                <a:solidFill>
                  <a:schemeClr val="accent1"/>
                </a:solidFill>
              </a:defRPr>
            </a:lvl1pPr>
          </a:lstStyle>
          <a:p>
            <a:fld id="{B1806813-E896-344A-A0BE-0E629183DF76}" type="datetime4">
              <a:rPr lang="en-US" smtClean="0"/>
              <a:t>February 18, 2022</a:t>
            </a:fld>
            <a:endParaRPr lang="en-US" dirty="0"/>
          </a:p>
        </p:txBody>
      </p:sp>
      <p:sp>
        <p:nvSpPr>
          <p:cNvPr id="5" name="Footer Placeholder 4">
            <a:extLst>
              <a:ext uri="{FF2B5EF4-FFF2-40B4-BE49-F238E27FC236}">
                <a16:creationId xmlns:a16="http://schemas.microsoft.com/office/drawing/2014/main" id="{87AEE54C-68AD-4486-8014-B28CE560FE13}"/>
              </a:ext>
            </a:extLst>
          </p:cNvPr>
          <p:cNvSpPr>
            <a:spLocks noGrp="1"/>
          </p:cNvSpPr>
          <p:nvPr>
            <p:ph type="ftr" sz="quarter" idx="3"/>
          </p:nvPr>
        </p:nvSpPr>
        <p:spPr>
          <a:xfrm>
            <a:off x="3633263" y="6400801"/>
            <a:ext cx="5842207" cy="209176"/>
          </a:xfrm>
          <a:prstGeom prst="rect">
            <a:avLst/>
          </a:prstGeom>
        </p:spPr>
        <p:txBody>
          <a:bodyPr vert="horz" lIns="0" tIns="0" rIns="0" bIns="0" rtlCol="0" anchor="t" anchorCtr="0"/>
          <a:lstStyle>
            <a:lvl1pPr algn="l">
              <a:defRPr sz="900">
                <a:solidFill>
                  <a:schemeClr val="accent1"/>
                </a:solidFill>
              </a:defRPr>
            </a:lvl1pPr>
          </a:lstStyle>
          <a:p>
            <a:endParaRPr lang="en-US" dirty="0"/>
          </a:p>
        </p:txBody>
      </p:sp>
      <p:sp>
        <p:nvSpPr>
          <p:cNvPr id="6" name="Slide Number Placeholder 5">
            <a:extLst>
              <a:ext uri="{FF2B5EF4-FFF2-40B4-BE49-F238E27FC236}">
                <a16:creationId xmlns:a16="http://schemas.microsoft.com/office/drawing/2014/main" id="{ADC1B2D1-9758-4DCF-A947-E6FA30020604}"/>
              </a:ext>
            </a:extLst>
          </p:cNvPr>
          <p:cNvSpPr>
            <a:spLocks noGrp="1"/>
          </p:cNvSpPr>
          <p:nvPr>
            <p:ph type="sldNum" sz="quarter" idx="4"/>
          </p:nvPr>
        </p:nvSpPr>
        <p:spPr>
          <a:xfrm>
            <a:off x="11199906" y="6400800"/>
            <a:ext cx="382493" cy="181909"/>
          </a:xfrm>
          <a:prstGeom prst="rect">
            <a:avLst/>
          </a:prstGeom>
        </p:spPr>
        <p:txBody>
          <a:bodyPr vert="horz" lIns="0" tIns="0" rIns="0" bIns="0" rtlCol="0" anchor="t" anchorCtr="0"/>
          <a:lstStyle>
            <a:lvl1pPr algn="r" fontAlgn="t">
              <a:defRPr sz="900" baseline="0">
                <a:solidFill>
                  <a:schemeClr val="accent1"/>
                </a:solidFill>
              </a:defRPr>
            </a:lvl1pPr>
          </a:lstStyle>
          <a:p>
            <a:fld id="{1C4126A1-9282-4A82-AC02-A59AF4A969C8}" type="slidenum">
              <a:rPr lang="en-US" smtClean="0"/>
              <a:pPr/>
              <a:t>‹#›</a:t>
            </a:fld>
            <a:endParaRPr lang="en-US" dirty="0"/>
          </a:p>
        </p:txBody>
      </p:sp>
      <p:sp>
        <p:nvSpPr>
          <p:cNvPr id="9" name="TextBox 8">
            <a:extLst>
              <a:ext uri="{FF2B5EF4-FFF2-40B4-BE49-F238E27FC236}">
                <a16:creationId xmlns:a16="http://schemas.microsoft.com/office/drawing/2014/main" id="{7E6774D7-0621-A844-AF51-9BC0AAC55D77}"/>
              </a:ext>
            </a:extLst>
          </p:cNvPr>
          <p:cNvSpPr txBox="1"/>
          <p:nvPr userDrawn="1"/>
        </p:nvSpPr>
        <p:spPr>
          <a:xfrm>
            <a:off x="604838" y="6400800"/>
            <a:ext cx="2932747" cy="138499"/>
          </a:xfrm>
          <a:prstGeom prst="rect">
            <a:avLst/>
          </a:prstGeom>
          <a:noFill/>
        </p:spPr>
        <p:txBody>
          <a:bodyPr wrap="square" lIns="0" tIns="0" rIns="0" bIns="0" rtlCol="0">
            <a:spAutoFit/>
          </a:bodyPr>
          <a:lstStyle/>
          <a:p>
            <a:r>
              <a:rPr lang="en-US" sz="900" spc="50" baseline="0" dirty="0">
                <a:solidFill>
                  <a:schemeClr val="accent1"/>
                </a:solidFill>
              </a:rPr>
              <a:t>California Public Utilities Commission</a:t>
            </a:r>
          </a:p>
        </p:txBody>
      </p:sp>
    </p:spTree>
    <p:extLst>
      <p:ext uri="{BB962C8B-B14F-4D97-AF65-F5344CB8AC3E}">
        <p14:creationId xmlns:p14="http://schemas.microsoft.com/office/powerpoint/2010/main" val="316390573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fontAlgn="b" latinLnBrk="0" hangingPunct="1">
        <a:lnSpc>
          <a:spcPct val="90000"/>
        </a:lnSpc>
        <a:spcBef>
          <a:spcPct val="0"/>
        </a:spcBef>
        <a:buNone/>
        <a:defRPr sz="3600" b="1" kern="1200">
          <a:solidFill>
            <a:schemeClr val="bg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bg1"/>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bg1"/>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bg1"/>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384">
          <p15:clr>
            <a:srgbClr val="F26B43"/>
          </p15:clr>
        </p15:guide>
        <p15:guide id="4" pos="7296">
          <p15:clr>
            <a:srgbClr val="F26B43"/>
          </p15:clr>
        </p15:guide>
        <p15:guide id="5" orient="horz" pos="403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98372-D69B-4C8A-9CBB-B1C765408554}"/>
              </a:ext>
            </a:extLst>
          </p:cNvPr>
          <p:cNvSpPr>
            <a:spLocks noGrp="1"/>
          </p:cNvSpPr>
          <p:nvPr>
            <p:ph type="title"/>
          </p:nvPr>
        </p:nvSpPr>
        <p:spPr>
          <a:xfrm>
            <a:off x="609600" y="365125"/>
            <a:ext cx="10972800" cy="1325563"/>
          </a:xfrm>
          <a:prstGeom prst="rect">
            <a:avLst/>
          </a:prstGeom>
        </p:spPr>
        <p:txBody>
          <a:bodyPr vert="horz" lIns="0" tIns="45720" rIns="91440" bIns="45720" rtlCol="0" anchor="b"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BC606B32-88C8-46F8-A892-446061875561}"/>
              </a:ext>
            </a:extLst>
          </p:cNvPr>
          <p:cNvSpPr>
            <a:spLocks noGrp="1"/>
          </p:cNvSpPr>
          <p:nvPr>
            <p:ph type="body" idx="1"/>
          </p:nvPr>
        </p:nvSpPr>
        <p:spPr>
          <a:xfrm>
            <a:off x="609600" y="1825625"/>
            <a:ext cx="10972800" cy="4351338"/>
          </a:xfrm>
          <a:prstGeom prst="rect">
            <a:avLst/>
          </a:prstGeom>
          <a:noFill/>
        </p:spPr>
        <p:txBody>
          <a:bodyPr vert="horz" lIns="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F0707B2-76CD-463E-AE3E-654AD69596FA}"/>
              </a:ext>
            </a:extLst>
          </p:cNvPr>
          <p:cNvSpPr>
            <a:spLocks noGrp="1"/>
          </p:cNvSpPr>
          <p:nvPr>
            <p:ph type="dt" sz="half" idx="2"/>
          </p:nvPr>
        </p:nvSpPr>
        <p:spPr>
          <a:xfrm>
            <a:off x="9772650" y="6400801"/>
            <a:ext cx="1333125" cy="197223"/>
          </a:xfrm>
          <a:prstGeom prst="rect">
            <a:avLst/>
          </a:prstGeom>
        </p:spPr>
        <p:txBody>
          <a:bodyPr vert="horz" lIns="0" tIns="0" rIns="0" bIns="0" rtlCol="0" anchor="t" anchorCtr="0"/>
          <a:lstStyle>
            <a:lvl1pPr algn="r">
              <a:defRPr sz="900">
                <a:solidFill>
                  <a:schemeClr val="bg1"/>
                </a:solidFill>
              </a:defRPr>
            </a:lvl1pPr>
          </a:lstStyle>
          <a:p>
            <a:fld id="{3A4FACE1-393D-BA40-BD35-5F2AC2D64C5D}" type="datetime4">
              <a:rPr lang="en-US" smtClean="0"/>
              <a:t>February 18, 2022</a:t>
            </a:fld>
            <a:endParaRPr lang="en-US" dirty="0"/>
          </a:p>
        </p:txBody>
      </p:sp>
      <p:sp>
        <p:nvSpPr>
          <p:cNvPr id="5" name="Footer Placeholder 4">
            <a:extLst>
              <a:ext uri="{FF2B5EF4-FFF2-40B4-BE49-F238E27FC236}">
                <a16:creationId xmlns:a16="http://schemas.microsoft.com/office/drawing/2014/main" id="{87AEE54C-68AD-4486-8014-B28CE560FE13}"/>
              </a:ext>
            </a:extLst>
          </p:cNvPr>
          <p:cNvSpPr>
            <a:spLocks noGrp="1"/>
          </p:cNvSpPr>
          <p:nvPr>
            <p:ph type="ftr" sz="quarter" idx="3"/>
          </p:nvPr>
        </p:nvSpPr>
        <p:spPr>
          <a:xfrm>
            <a:off x="3633263" y="6400801"/>
            <a:ext cx="5842207" cy="209176"/>
          </a:xfrm>
          <a:prstGeom prst="rect">
            <a:avLst/>
          </a:prstGeom>
        </p:spPr>
        <p:txBody>
          <a:bodyPr vert="horz" lIns="0" tIns="0" rIns="0" bIns="0" rtlCol="0" anchor="t" anchorCtr="0"/>
          <a:lstStyle>
            <a:lvl1pPr algn="l">
              <a:defRPr sz="900">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ADC1B2D1-9758-4DCF-A947-E6FA30020604}"/>
              </a:ext>
            </a:extLst>
          </p:cNvPr>
          <p:cNvSpPr>
            <a:spLocks noGrp="1"/>
          </p:cNvSpPr>
          <p:nvPr>
            <p:ph type="sldNum" sz="quarter" idx="4"/>
          </p:nvPr>
        </p:nvSpPr>
        <p:spPr>
          <a:xfrm>
            <a:off x="11199906" y="6400800"/>
            <a:ext cx="382493" cy="181909"/>
          </a:xfrm>
          <a:prstGeom prst="rect">
            <a:avLst/>
          </a:prstGeom>
        </p:spPr>
        <p:txBody>
          <a:bodyPr vert="horz" lIns="0" tIns="0" rIns="0" bIns="0" rtlCol="0" anchor="t" anchorCtr="0"/>
          <a:lstStyle>
            <a:lvl1pPr algn="r" fontAlgn="t">
              <a:defRPr sz="900" baseline="0">
                <a:solidFill>
                  <a:schemeClr val="bg1"/>
                </a:solidFill>
              </a:defRPr>
            </a:lvl1pPr>
          </a:lstStyle>
          <a:p>
            <a:fld id="{1C4126A1-9282-4A82-AC02-A59AF4A969C8}" type="slidenum">
              <a:rPr lang="en-US" smtClean="0"/>
              <a:pPr/>
              <a:t>‹#›</a:t>
            </a:fld>
            <a:endParaRPr lang="en-US" dirty="0"/>
          </a:p>
        </p:txBody>
      </p:sp>
      <p:sp>
        <p:nvSpPr>
          <p:cNvPr id="9" name="TextBox 8">
            <a:extLst>
              <a:ext uri="{FF2B5EF4-FFF2-40B4-BE49-F238E27FC236}">
                <a16:creationId xmlns:a16="http://schemas.microsoft.com/office/drawing/2014/main" id="{7E6774D7-0621-A844-AF51-9BC0AAC55D77}"/>
              </a:ext>
            </a:extLst>
          </p:cNvPr>
          <p:cNvSpPr txBox="1"/>
          <p:nvPr userDrawn="1"/>
        </p:nvSpPr>
        <p:spPr>
          <a:xfrm>
            <a:off x="604838" y="6400800"/>
            <a:ext cx="2932747" cy="138499"/>
          </a:xfrm>
          <a:prstGeom prst="rect">
            <a:avLst/>
          </a:prstGeom>
          <a:noFill/>
        </p:spPr>
        <p:txBody>
          <a:bodyPr wrap="square" lIns="0" tIns="0" rIns="0" bIns="0" rtlCol="0">
            <a:spAutoFit/>
          </a:bodyPr>
          <a:lstStyle/>
          <a:p>
            <a:r>
              <a:rPr lang="en-US" sz="900" spc="50" baseline="0" dirty="0">
                <a:solidFill>
                  <a:schemeClr val="bg1"/>
                </a:solidFill>
              </a:rPr>
              <a:t>California Public Utilities Commission</a:t>
            </a:r>
          </a:p>
        </p:txBody>
      </p:sp>
    </p:spTree>
    <p:extLst>
      <p:ext uri="{BB962C8B-B14F-4D97-AF65-F5344CB8AC3E}">
        <p14:creationId xmlns:p14="http://schemas.microsoft.com/office/powerpoint/2010/main" val="4408742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defTabSz="914400" rtl="0" eaLnBrk="1" fontAlgn="b" latinLnBrk="0" hangingPunct="1">
        <a:lnSpc>
          <a:spcPct val="90000"/>
        </a:lnSpc>
        <a:spcBef>
          <a:spcPct val="0"/>
        </a:spcBef>
        <a:buNone/>
        <a:defRPr sz="36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bg1"/>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bg1"/>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bg1"/>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bg1"/>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384">
          <p15:clr>
            <a:srgbClr val="F26B43"/>
          </p15:clr>
        </p15:guide>
        <p15:guide id="4" pos="7296">
          <p15:clr>
            <a:srgbClr val="F26B43"/>
          </p15:clr>
        </p15:guide>
        <p15:guide id="5" orient="horz" pos="403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E98372-D69B-4C8A-9CBB-B1C765408554}"/>
              </a:ext>
            </a:extLst>
          </p:cNvPr>
          <p:cNvSpPr>
            <a:spLocks noGrp="1"/>
          </p:cNvSpPr>
          <p:nvPr>
            <p:ph type="title"/>
          </p:nvPr>
        </p:nvSpPr>
        <p:spPr>
          <a:xfrm>
            <a:off x="609600" y="365125"/>
            <a:ext cx="10972800" cy="1325563"/>
          </a:xfrm>
          <a:prstGeom prst="rect">
            <a:avLst/>
          </a:prstGeom>
        </p:spPr>
        <p:txBody>
          <a:bodyPr vert="horz" lIns="0" tIns="45720" rIns="91440" bIns="45720" rtlCol="0" anchor="b"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BC606B32-88C8-46F8-A892-446061875561}"/>
              </a:ext>
            </a:extLst>
          </p:cNvPr>
          <p:cNvSpPr>
            <a:spLocks noGrp="1"/>
          </p:cNvSpPr>
          <p:nvPr>
            <p:ph type="body" idx="1"/>
          </p:nvPr>
        </p:nvSpPr>
        <p:spPr>
          <a:xfrm>
            <a:off x="609600" y="1825625"/>
            <a:ext cx="10972800" cy="4351338"/>
          </a:xfrm>
          <a:prstGeom prst="rect">
            <a:avLst/>
          </a:prstGeom>
          <a:noFill/>
        </p:spPr>
        <p:txBody>
          <a:bodyPr vert="horz" lIns="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F0707B2-76CD-463E-AE3E-654AD69596FA}"/>
              </a:ext>
            </a:extLst>
          </p:cNvPr>
          <p:cNvSpPr>
            <a:spLocks noGrp="1"/>
          </p:cNvSpPr>
          <p:nvPr>
            <p:ph type="dt" sz="half" idx="2"/>
          </p:nvPr>
        </p:nvSpPr>
        <p:spPr>
          <a:xfrm>
            <a:off x="9772650" y="6400801"/>
            <a:ext cx="1333125" cy="197223"/>
          </a:xfrm>
          <a:prstGeom prst="rect">
            <a:avLst/>
          </a:prstGeom>
        </p:spPr>
        <p:txBody>
          <a:bodyPr vert="horz" lIns="0" tIns="0" rIns="0" bIns="0" rtlCol="0" anchor="t" anchorCtr="0"/>
          <a:lstStyle>
            <a:lvl1pPr algn="r">
              <a:defRPr sz="900">
                <a:solidFill>
                  <a:schemeClr val="bg1"/>
                </a:solidFill>
              </a:defRPr>
            </a:lvl1pPr>
          </a:lstStyle>
          <a:p>
            <a:fld id="{BCB06B5F-0482-C345-A9A2-5B3003513585}" type="datetime4">
              <a:rPr lang="en-US" smtClean="0"/>
              <a:t>February 18, 2022</a:t>
            </a:fld>
            <a:endParaRPr lang="en-US" dirty="0"/>
          </a:p>
        </p:txBody>
      </p:sp>
      <p:sp>
        <p:nvSpPr>
          <p:cNvPr id="5" name="Footer Placeholder 4">
            <a:extLst>
              <a:ext uri="{FF2B5EF4-FFF2-40B4-BE49-F238E27FC236}">
                <a16:creationId xmlns:a16="http://schemas.microsoft.com/office/drawing/2014/main" id="{87AEE54C-68AD-4486-8014-B28CE560FE13}"/>
              </a:ext>
            </a:extLst>
          </p:cNvPr>
          <p:cNvSpPr>
            <a:spLocks noGrp="1"/>
          </p:cNvSpPr>
          <p:nvPr>
            <p:ph type="ftr" sz="quarter" idx="3"/>
          </p:nvPr>
        </p:nvSpPr>
        <p:spPr>
          <a:xfrm>
            <a:off x="3633263" y="6400801"/>
            <a:ext cx="5842207" cy="209176"/>
          </a:xfrm>
          <a:prstGeom prst="rect">
            <a:avLst/>
          </a:prstGeom>
        </p:spPr>
        <p:txBody>
          <a:bodyPr vert="horz" lIns="0" tIns="0" rIns="0" bIns="0" rtlCol="0" anchor="t" anchorCtr="0"/>
          <a:lstStyle>
            <a:lvl1pPr algn="l">
              <a:defRPr sz="900">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ADC1B2D1-9758-4DCF-A947-E6FA30020604}"/>
              </a:ext>
            </a:extLst>
          </p:cNvPr>
          <p:cNvSpPr>
            <a:spLocks noGrp="1"/>
          </p:cNvSpPr>
          <p:nvPr>
            <p:ph type="sldNum" sz="quarter" idx="4"/>
          </p:nvPr>
        </p:nvSpPr>
        <p:spPr>
          <a:xfrm>
            <a:off x="11199906" y="6400800"/>
            <a:ext cx="382493" cy="181909"/>
          </a:xfrm>
          <a:prstGeom prst="rect">
            <a:avLst/>
          </a:prstGeom>
        </p:spPr>
        <p:txBody>
          <a:bodyPr vert="horz" lIns="0" tIns="0" rIns="0" bIns="0" rtlCol="0" anchor="t" anchorCtr="0"/>
          <a:lstStyle>
            <a:lvl1pPr algn="r" fontAlgn="t">
              <a:defRPr sz="900" baseline="0">
                <a:solidFill>
                  <a:schemeClr val="bg1"/>
                </a:solidFill>
              </a:defRPr>
            </a:lvl1pPr>
          </a:lstStyle>
          <a:p>
            <a:fld id="{1C4126A1-9282-4A82-AC02-A59AF4A969C8}" type="slidenum">
              <a:rPr lang="en-US" smtClean="0"/>
              <a:pPr/>
              <a:t>‹#›</a:t>
            </a:fld>
            <a:endParaRPr lang="en-US" dirty="0"/>
          </a:p>
        </p:txBody>
      </p:sp>
      <p:sp>
        <p:nvSpPr>
          <p:cNvPr id="9" name="TextBox 8">
            <a:extLst>
              <a:ext uri="{FF2B5EF4-FFF2-40B4-BE49-F238E27FC236}">
                <a16:creationId xmlns:a16="http://schemas.microsoft.com/office/drawing/2014/main" id="{7E6774D7-0621-A844-AF51-9BC0AAC55D77}"/>
              </a:ext>
            </a:extLst>
          </p:cNvPr>
          <p:cNvSpPr txBox="1"/>
          <p:nvPr userDrawn="1"/>
        </p:nvSpPr>
        <p:spPr>
          <a:xfrm>
            <a:off x="604838" y="6400800"/>
            <a:ext cx="2932747" cy="138499"/>
          </a:xfrm>
          <a:prstGeom prst="rect">
            <a:avLst/>
          </a:prstGeom>
          <a:noFill/>
        </p:spPr>
        <p:txBody>
          <a:bodyPr wrap="square" lIns="0" tIns="0" rIns="0" bIns="0" rtlCol="0">
            <a:spAutoFit/>
          </a:bodyPr>
          <a:lstStyle/>
          <a:p>
            <a:r>
              <a:rPr lang="en-US" sz="900" spc="50" baseline="0" dirty="0">
                <a:solidFill>
                  <a:schemeClr val="bg1"/>
                </a:solidFill>
              </a:rPr>
              <a:t>California Public Utilities Commission</a:t>
            </a:r>
          </a:p>
        </p:txBody>
      </p:sp>
    </p:spTree>
    <p:extLst>
      <p:ext uri="{BB962C8B-B14F-4D97-AF65-F5344CB8AC3E}">
        <p14:creationId xmlns:p14="http://schemas.microsoft.com/office/powerpoint/2010/main" val="129628497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dt="0"/>
  <p:txStyles>
    <p:titleStyle>
      <a:lvl1pPr algn="l" defTabSz="914400" rtl="0" eaLnBrk="1" fontAlgn="b" latinLnBrk="0" hangingPunct="1">
        <a:lnSpc>
          <a:spcPct val="90000"/>
        </a:lnSpc>
        <a:spcBef>
          <a:spcPct val="0"/>
        </a:spcBef>
        <a:buNone/>
        <a:defRPr sz="36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tx2"/>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tx2"/>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tx2"/>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384">
          <p15:clr>
            <a:srgbClr val="F26B43"/>
          </p15:clr>
        </p15:guide>
        <p15:guide id="4" pos="7296">
          <p15:clr>
            <a:srgbClr val="F26B43"/>
          </p15:clr>
        </p15:guide>
        <p15:guide id="5" orient="horz" pos="403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46.xml"/><Relationship Id="rId4" Type="http://schemas.openxmlformats.org/officeDocument/2006/relationships/hyperlink" Target="https://cedars.sound-data.com/deer-resources/tools/energy-plu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hyperlink" Target="http://../DEER2022/Webinars/cedars.sound-data.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2"/>
          <p:cNvSpPr>
            <a:spLocks noGrp="1"/>
          </p:cNvSpPr>
          <p:nvPr>
            <p:ph type="title"/>
          </p:nvPr>
        </p:nvSpPr>
        <p:spPr>
          <a:xfrm>
            <a:off x="334433" y="415192"/>
            <a:ext cx="11522208" cy="670086"/>
          </a:xfrm>
        </p:spPr>
        <p:txBody>
          <a:bodyPr/>
          <a:lstStyle/>
          <a:p>
            <a:r>
              <a:rPr lang="en-GB" dirty="0">
                <a:solidFill>
                  <a:schemeClr val="tx2">
                    <a:lumMod val="50000"/>
                  </a:schemeClr>
                </a:solidFill>
              </a:rPr>
              <a:t>Agenda</a:t>
            </a:r>
            <a:endParaRPr lang="en-GB" noProof="0" dirty="0">
              <a:solidFill>
                <a:schemeClr val="tx2">
                  <a:lumMod val="50000"/>
                </a:schemeClr>
              </a:solidFill>
            </a:endParaRPr>
          </a:p>
        </p:txBody>
      </p:sp>
      <p:sp>
        <p:nvSpPr>
          <p:cNvPr id="4" name="Slide Number Placeholder 3"/>
          <p:cNvSpPr>
            <a:spLocks noGrp="1"/>
          </p:cNvSpPr>
          <p:nvPr>
            <p:ph type="sldNum" sz="quarter" idx="12"/>
          </p:nvPr>
        </p:nvSpPr>
        <p:spPr>
          <a:xfrm>
            <a:off x="334433" y="6660734"/>
            <a:ext cx="276467" cy="12106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A07366-CB75-4AA8-9E5B-928B849F427C}" type="slidenum">
              <a:rPr kumimoji="0" lang="en-GB" sz="700" b="0" i="0" u="none" strike="noStrike" kern="1200" cap="none" spc="0" normalizeH="0" baseline="0" noProof="0" smtClean="0">
                <a:ln>
                  <a:noFill/>
                </a:ln>
                <a:solidFill>
                  <a:srgbClr val="003591"/>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0" lang="en-GB" sz="700" b="0" i="0" u="none" strike="noStrike" kern="1200" cap="none" spc="0" normalizeH="0" baseline="0" noProof="0">
              <a:ln>
                <a:noFill/>
              </a:ln>
              <a:solidFill>
                <a:srgbClr val="003591"/>
              </a:solidFill>
              <a:effectLst/>
              <a:uLnTx/>
              <a:uFillTx/>
              <a:latin typeface="Arial"/>
              <a:ea typeface="+mn-ea"/>
              <a:cs typeface="+mn-cs"/>
            </a:endParaRPr>
          </a:p>
        </p:txBody>
      </p:sp>
      <p:grpSp>
        <p:nvGrpSpPr>
          <p:cNvPr id="12" name="Group 11"/>
          <p:cNvGrpSpPr>
            <a:grpSpLocks/>
          </p:cNvGrpSpPr>
          <p:nvPr/>
        </p:nvGrpSpPr>
        <p:grpSpPr>
          <a:xfrm>
            <a:off x="455142" y="1829925"/>
            <a:ext cx="10943167" cy="553457"/>
            <a:chOff x="356259" y="3173732"/>
            <a:chExt cx="5093419" cy="863800"/>
          </a:xfrm>
        </p:grpSpPr>
        <p:sp>
          <p:nvSpPr>
            <p:cNvPr id="13" name="Text Placeholder 6"/>
            <p:cNvSpPr txBox="1">
              <a:spLocks/>
            </p:cNvSpPr>
            <p:nvPr/>
          </p:nvSpPr>
          <p:spPr bwMode="gray">
            <a:xfrm>
              <a:off x="1220060" y="3173732"/>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lang="en-GB" sz="2400" dirty="0">
                  <a:solidFill>
                    <a:prstClr val="black">
                      <a:lumMod val="65000"/>
                      <a:lumOff val="35000"/>
                    </a:prstClr>
                  </a:solidFill>
                  <a:cs typeface="Arial" panose="020B0604020202020204" pitchFamily="34" charset="0"/>
                </a:rPr>
                <a:t>Database for Energy Efficient Resources (DEER) Prototypes Migrating to </a:t>
              </a:r>
              <a:r>
                <a:rPr lang="en-GB" sz="2400" dirty="0" err="1">
                  <a:solidFill>
                    <a:prstClr val="black">
                      <a:lumMod val="65000"/>
                      <a:lumOff val="35000"/>
                    </a:prstClr>
                  </a:solidFill>
                  <a:cs typeface="Arial" panose="020B0604020202020204" pitchFamily="34" charset="0"/>
                </a:rPr>
                <a:t>EnergyPlus</a:t>
              </a:r>
              <a:r>
                <a:rPr lang="en-US" sz="2400" dirty="0">
                  <a:solidFill>
                    <a:schemeClr val="tx1">
                      <a:lumMod val="65000"/>
                      <a:lumOff val="35000"/>
                    </a:schemeClr>
                  </a:solidFill>
                </a:rPr>
                <a:t>™</a:t>
              </a:r>
              <a:endParaRPr kumimoji="0" lang="en-GB" sz="2400" b="0" i="0" u="none" strike="noStrike" kern="1200" cap="none" spc="0" normalizeH="0" baseline="0" noProof="0" dirty="0">
                <a:ln>
                  <a:noFill/>
                </a:ln>
                <a:solidFill>
                  <a:schemeClr val="tx1">
                    <a:lumMod val="65000"/>
                    <a:lumOff val="35000"/>
                  </a:schemeClr>
                </a:solidFill>
                <a:effectLst/>
                <a:uLnTx/>
                <a:uFillTx/>
                <a:ea typeface="+mn-ea"/>
                <a:cs typeface="Arial" panose="020B0604020202020204" pitchFamily="34" charset="0"/>
              </a:endParaRPr>
            </a:p>
          </p:txBody>
        </p:sp>
        <p:sp>
          <p:nvSpPr>
            <p:cNvPr id="14" name="Text Placeholder 8"/>
            <p:cNvSpPr txBox="1">
              <a:spLocks/>
            </p:cNvSpPr>
            <p:nvPr/>
          </p:nvSpPr>
          <p:spPr bwMode="gray">
            <a:xfrm>
              <a:off x="356259" y="3173732"/>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01</a:t>
              </a:r>
            </a:p>
          </p:txBody>
        </p:sp>
      </p:grpSp>
      <p:grpSp>
        <p:nvGrpSpPr>
          <p:cNvPr id="15" name="Group 14"/>
          <p:cNvGrpSpPr>
            <a:grpSpLocks/>
          </p:cNvGrpSpPr>
          <p:nvPr/>
        </p:nvGrpSpPr>
        <p:grpSpPr>
          <a:xfrm>
            <a:off x="455142" y="2425774"/>
            <a:ext cx="10943167" cy="553457"/>
            <a:chOff x="356259" y="4162224"/>
            <a:chExt cx="5093419" cy="863800"/>
          </a:xfrm>
        </p:grpSpPr>
        <p:sp>
          <p:nvSpPr>
            <p:cNvPr id="16" name="Text Placeholder 6"/>
            <p:cNvSpPr txBox="1">
              <a:spLocks/>
            </p:cNvSpPr>
            <p:nvPr/>
          </p:nvSpPr>
          <p:spPr bwMode="gray">
            <a:xfrm>
              <a:off x="1220060" y="4162224"/>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lang="en-US" sz="2400" dirty="0">
                  <a:solidFill>
                    <a:prstClr val="black">
                      <a:lumMod val="65000"/>
                      <a:lumOff val="35000"/>
                    </a:prstClr>
                  </a:solidFill>
                  <a:cs typeface="Arial" panose="020B0604020202020204" pitchFamily="34" charset="0"/>
                </a:rPr>
                <a:t>    Overview and Timeline</a:t>
              </a:r>
              <a:endParaRPr kumimoji="0" lang="en-GB" sz="2400" b="0" i="0" u="none" strike="noStrike" kern="1200" cap="none" spc="0" normalizeH="0" baseline="0" noProof="0" dirty="0">
                <a:ln>
                  <a:noFill/>
                </a:ln>
                <a:solidFill>
                  <a:prstClr val="black">
                    <a:lumMod val="65000"/>
                    <a:lumOff val="35000"/>
                  </a:prstClr>
                </a:solidFill>
                <a:effectLst/>
                <a:uLnTx/>
                <a:uFillTx/>
                <a:ea typeface="+mn-ea"/>
                <a:cs typeface="Arial" panose="020B0604020202020204" pitchFamily="34" charset="0"/>
              </a:endParaRPr>
            </a:p>
          </p:txBody>
        </p:sp>
        <p:sp>
          <p:nvSpPr>
            <p:cNvPr id="17" name="Text Placeholder 8"/>
            <p:cNvSpPr txBox="1">
              <a:spLocks/>
            </p:cNvSpPr>
            <p:nvPr/>
          </p:nvSpPr>
          <p:spPr bwMode="gray">
            <a:xfrm>
              <a:off x="356259" y="4162224"/>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02</a:t>
              </a:r>
            </a:p>
          </p:txBody>
        </p:sp>
      </p:grpSp>
      <p:grpSp>
        <p:nvGrpSpPr>
          <p:cNvPr id="27" name="Group 26"/>
          <p:cNvGrpSpPr>
            <a:grpSpLocks/>
          </p:cNvGrpSpPr>
          <p:nvPr/>
        </p:nvGrpSpPr>
        <p:grpSpPr>
          <a:xfrm>
            <a:off x="455142" y="3612179"/>
            <a:ext cx="10916695" cy="558750"/>
            <a:chOff x="368580" y="5142453"/>
            <a:chExt cx="5081098" cy="872061"/>
          </a:xfrm>
        </p:grpSpPr>
        <p:sp>
          <p:nvSpPr>
            <p:cNvPr id="28" name="Text Placeholder 6"/>
            <p:cNvSpPr txBox="1">
              <a:spLocks/>
            </p:cNvSpPr>
            <p:nvPr/>
          </p:nvSpPr>
          <p:spPr bwMode="gray">
            <a:xfrm>
              <a:off x="1220060" y="5150714"/>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lang="en-US" sz="2400" dirty="0">
                  <a:solidFill>
                    <a:prstClr val="black">
                      <a:lumMod val="65000"/>
                      <a:lumOff val="35000"/>
                    </a:prstClr>
                  </a:solidFill>
                  <a:cs typeface="Arial" panose="020B0604020202020204" pitchFamily="34" charset="0"/>
                </a:rPr>
                <a:t>    DEER Prototype Data Map and Era Reduction</a:t>
              </a:r>
              <a:endParaRPr kumimoji="0" lang="en-GB" sz="2400" b="0" i="0" u="none" strike="noStrike" kern="1200" cap="none" spc="0" normalizeH="0" baseline="0" noProof="0" dirty="0">
                <a:ln>
                  <a:noFill/>
                </a:ln>
                <a:solidFill>
                  <a:prstClr val="black">
                    <a:lumMod val="65000"/>
                    <a:lumOff val="35000"/>
                  </a:prstClr>
                </a:solidFill>
                <a:effectLst/>
                <a:uLnTx/>
                <a:uFillTx/>
                <a:ea typeface="+mn-ea"/>
                <a:cs typeface="Arial" panose="020B0604020202020204" pitchFamily="34" charset="0"/>
              </a:endParaRPr>
            </a:p>
          </p:txBody>
        </p:sp>
        <p:sp>
          <p:nvSpPr>
            <p:cNvPr id="29" name="Text Placeholder 8"/>
            <p:cNvSpPr txBox="1">
              <a:spLocks/>
            </p:cNvSpPr>
            <p:nvPr/>
          </p:nvSpPr>
          <p:spPr bwMode="gray">
            <a:xfrm>
              <a:off x="368580" y="5142453"/>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04</a:t>
              </a:r>
            </a:p>
          </p:txBody>
        </p:sp>
      </p:grpSp>
      <p:grpSp>
        <p:nvGrpSpPr>
          <p:cNvPr id="22" name="Group 21">
            <a:extLst>
              <a:ext uri="{FF2B5EF4-FFF2-40B4-BE49-F238E27FC236}">
                <a16:creationId xmlns:a16="http://schemas.microsoft.com/office/drawing/2014/main" id="{2A93D641-5A6B-476E-973F-8793FBF8DAE2}"/>
              </a:ext>
            </a:extLst>
          </p:cNvPr>
          <p:cNvGrpSpPr>
            <a:grpSpLocks/>
          </p:cNvGrpSpPr>
          <p:nvPr/>
        </p:nvGrpSpPr>
        <p:grpSpPr>
          <a:xfrm>
            <a:off x="455142" y="4213321"/>
            <a:ext cx="10927229" cy="553457"/>
            <a:chOff x="363677" y="5150712"/>
            <a:chExt cx="5086001" cy="863800"/>
          </a:xfrm>
        </p:grpSpPr>
        <p:sp>
          <p:nvSpPr>
            <p:cNvPr id="23" name="Text Placeholder 6">
              <a:extLst>
                <a:ext uri="{FF2B5EF4-FFF2-40B4-BE49-F238E27FC236}">
                  <a16:creationId xmlns:a16="http://schemas.microsoft.com/office/drawing/2014/main" id="{723E1B6E-8927-4417-BF9D-BFE8BB15A3C5}"/>
                </a:ext>
              </a:extLst>
            </p:cNvPr>
            <p:cNvSpPr txBox="1">
              <a:spLocks/>
            </p:cNvSpPr>
            <p:nvPr/>
          </p:nvSpPr>
          <p:spPr bwMode="gray">
            <a:xfrm>
              <a:off x="1220060" y="5150712"/>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kumimoji="0" lang="en-GB" sz="2400" b="0" i="0" u="none" strike="noStrike" kern="1200" cap="none" spc="0" normalizeH="0" baseline="0" noProof="0" dirty="0">
                  <a:ln>
                    <a:noFill/>
                  </a:ln>
                  <a:solidFill>
                    <a:prstClr val="black">
                      <a:lumMod val="65000"/>
                      <a:lumOff val="35000"/>
                    </a:prstClr>
                  </a:solidFill>
                  <a:effectLst/>
                  <a:uLnTx/>
                  <a:uFillTx/>
                  <a:ea typeface="+mn-ea"/>
                  <a:cs typeface="Arial" panose="020B0604020202020204" pitchFamily="34" charset="0"/>
                </a:rPr>
                <a:t>    Example Water Heating Updates</a:t>
              </a:r>
            </a:p>
          </p:txBody>
        </p:sp>
        <p:sp>
          <p:nvSpPr>
            <p:cNvPr id="24" name="Text Placeholder 8">
              <a:extLst>
                <a:ext uri="{FF2B5EF4-FFF2-40B4-BE49-F238E27FC236}">
                  <a16:creationId xmlns:a16="http://schemas.microsoft.com/office/drawing/2014/main" id="{CEE71F73-D532-4560-8451-320950C867A8}"/>
                </a:ext>
              </a:extLst>
            </p:cNvPr>
            <p:cNvSpPr txBox="1">
              <a:spLocks/>
            </p:cNvSpPr>
            <p:nvPr/>
          </p:nvSpPr>
          <p:spPr bwMode="gray">
            <a:xfrm>
              <a:off x="363677" y="5150714"/>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05</a:t>
              </a:r>
            </a:p>
          </p:txBody>
        </p:sp>
      </p:grpSp>
      <p:grpSp>
        <p:nvGrpSpPr>
          <p:cNvPr id="25" name="Group 24">
            <a:extLst>
              <a:ext uri="{FF2B5EF4-FFF2-40B4-BE49-F238E27FC236}">
                <a16:creationId xmlns:a16="http://schemas.microsoft.com/office/drawing/2014/main" id="{5D0AE513-630F-4D0C-8E74-AA8FD7EC9752}"/>
              </a:ext>
            </a:extLst>
          </p:cNvPr>
          <p:cNvGrpSpPr>
            <a:grpSpLocks/>
          </p:cNvGrpSpPr>
          <p:nvPr/>
        </p:nvGrpSpPr>
        <p:grpSpPr>
          <a:xfrm>
            <a:off x="455142" y="4809171"/>
            <a:ext cx="10943167" cy="553457"/>
            <a:chOff x="356259" y="5150713"/>
            <a:chExt cx="5093419" cy="863800"/>
          </a:xfrm>
        </p:grpSpPr>
        <p:sp>
          <p:nvSpPr>
            <p:cNvPr id="26" name="Text Placeholder 6">
              <a:extLst>
                <a:ext uri="{FF2B5EF4-FFF2-40B4-BE49-F238E27FC236}">
                  <a16:creationId xmlns:a16="http://schemas.microsoft.com/office/drawing/2014/main" id="{4223D001-5C33-427B-B7F6-2F02233F445B}"/>
                </a:ext>
              </a:extLst>
            </p:cNvPr>
            <p:cNvSpPr txBox="1">
              <a:spLocks/>
            </p:cNvSpPr>
            <p:nvPr/>
          </p:nvSpPr>
          <p:spPr bwMode="gray">
            <a:xfrm>
              <a:off x="1220060" y="5150713"/>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lang="en-GB" sz="2400" dirty="0">
                  <a:solidFill>
                    <a:prstClr val="black">
                      <a:lumMod val="65000"/>
                      <a:lumOff val="35000"/>
                    </a:prstClr>
                  </a:solidFill>
                  <a:cs typeface="Arial" panose="020B0604020202020204" pitchFamily="34" charset="0"/>
                </a:rPr>
                <a:t>    Next Steps and Questions</a:t>
              </a:r>
              <a:endParaRPr kumimoji="0" lang="en-GB" sz="2400" b="0" i="0" u="none" strike="noStrike" kern="1200" cap="none" spc="0" normalizeH="0" baseline="0" noProof="0" dirty="0">
                <a:ln>
                  <a:noFill/>
                </a:ln>
                <a:solidFill>
                  <a:prstClr val="black">
                    <a:lumMod val="65000"/>
                    <a:lumOff val="35000"/>
                  </a:prstClr>
                </a:solidFill>
                <a:effectLst/>
                <a:uLnTx/>
                <a:uFillTx/>
                <a:ea typeface="+mn-ea"/>
                <a:cs typeface="Arial" panose="020B0604020202020204" pitchFamily="34" charset="0"/>
              </a:endParaRPr>
            </a:p>
          </p:txBody>
        </p:sp>
        <p:sp>
          <p:nvSpPr>
            <p:cNvPr id="30" name="Text Placeholder 8">
              <a:extLst>
                <a:ext uri="{FF2B5EF4-FFF2-40B4-BE49-F238E27FC236}">
                  <a16:creationId xmlns:a16="http://schemas.microsoft.com/office/drawing/2014/main" id="{44F33E13-85DB-4C77-A828-49044023310B}"/>
                </a:ext>
              </a:extLst>
            </p:cNvPr>
            <p:cNvSpPr txBox="1">
              <a:spLocks/>
            </p:cNvSpPr>
            <p:nvPr/>
          </p:nvSpPr>
          <p:spPr bwMode="gray">
            <a:xfrm>
              <a:off x="356259" y="5150714"/>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06</a:t>
              </a:r>
            </a:p>
          </p:txBody>
        </p:sp>
      </p:grpSp>
      <p:grpSp>
        <p:nvGrpSpPr>
          <p:cNvPr id="31" name="Group 30">
            <a:extLst>
              <a:ext uri="{FF2B5EF4-FFF2-40B4-BE49-F238E27FC236}">
                <a16:creationId xmlns:a16="http://schemas.microsoft.com/office/drawing/2014/main" id="{6C3EBEC6-36B0-4185-A39C-628E155407AA}"/>
              </a:ext>
            </a:extLst>
          </p:cNvPr>
          <p:cNvGrpSpPr>
            <a:grpSpLocks/>
          </p:cNvGrpSpPr>
          <p:nvPr/>
        </p:nvGrpSpPr>
        <p:grpSpPr>
          <a:xfrm>
            <a:off x="455142" y="3021623"/>
            <a:ext cx="10943167" cy="553457"/>
            <a:chOff x="356259" y="5150712"/>
            <a:chExt cx="5093419" cy="863800"/>
          </a:xfrm>
        </p:grpSpPr>
        <p:sp>
          <p:nvSpPr>
            <p:cNvPr id="32" name="Text Placeholder 6">
              <a:extLst>
                <a:ext uri="{FF2B5EF4-FFF2-40B4-BE49-F238E27FC236}">
                  <a16:creationId xmlns:a16="http://schemas.microsoft.com/office/drawing/2014/main" id="{28E2140B-E448-4A3F-B8C3-1F9F82AA0F4D}"/>
                </a:ext>
              </a:extLst>
            </p:cNvPr>
            <p:cNvSpPr txBox="1">
              <a:spLocks/>
            </p:cNvSpPr>
            <p:nvPr/>
          </p:nvSpPr>
          <p:spPr bwMode="gray">
            <a:xfrm>
              <a:off x="1220060" y="5150712"/>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a:buClr>
                  <a:srgbClr val="3F9C35"/>
                </a:buClr>
                <a:defRPr/>
              </a:pPr>
              <a:r>
                <a:rPr lang="en-GB" sz="2400" dirty="0">
                  <a:solidFill>
                    <a:prstClr val="black">
                      <a:lumMod val="65000"/>
                      <a:lumOff val="35000"/>
                    </a:prstClr>
                  </a:solidFill>
                  <a:cs typeface="Arial" panose="020B0604020202020204" pitchFamily="34" charset="0"/>
                </a:rPr>
                <a:t>    Measures Transitioning to EnergyPlus</a:t>
              </a:r>
              <a:endParaRPr kumimoji="0" lang="en-GB" sz="2400" b="0" i="0" u="none" strike="noStrike" kern="1200" cap="none" spc="0" normalizeH="0" baseline="0" noProof="0" dirty="0">
                <a:ln>
                  <a:noFill/>
                </a:ln>
                <a:solidFill>
                  <a:prstClr val="black">
                    <a:lumMod val="65000"/>
                    <a:lumOff val="35000"/>
                  </a:prstClr>
                </a:solidFill>
                <a:effectLst/>
                <a:uLnTx/>
                <a:uFillTx/>
                <a:ea typeface="+mn-ea"/>
                <a:cs typeface="Arial" panose="020B0604020202020204" pitchFamily="34" charset="0"/>
              </a:endParaRPr>
            </a:p>
          </p:txBody>
        </p:sp>
        <p:sp>
          <p:nvSpPr>
            <p:cNvPr id="33" name="Text Placeholder 8">
              <a:extLst>
                <a:ext uri="{FF2B5EF4-FFF2-40B4-BE49-F238E27FC236}">
                  <a16:creationId xmlns:a16="http://schemas.microsoft.com/office/drawing/2014/main" id="{DD978C4F-B16E-418F-8890-0D8991E62E05}"/>
                </a:ext>
              </a:extLst>
            </p:cNvPr>
            <p:cNvSpPr txBox="1">
              <a:spLocks/>
            </p:cNvSpPr>
            <p:nvPr/>
          </p:nvSpPr>
          <p:spPr bwMode="gray">
            <a:xfrm>
              <a:off x="356259" y="5150714"/>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rPr>
                <a:t>03</a:t>
              </a:r>
            </a:p>
          </p:txBody>
        </p:sp>
      </p:grpSp>
      <p:grpSp>
        <p:nvGrpSpPr>
          <p:cNvPr id="34" name="Group 33">
            <a:extLst>
              <a:ext uri="{FF2B5EF4-FFF2-40B4-BE49-F238E27FC236}">
                <a16:creationId xmlns:a16="http://schemas.microsoft.com/office/drawing/2014/main" id="{2E0EFED7-796A-437B-9579-98EDDB30C2CE}"/>
              </a:ext>
            </a:extLst>
          </p:cNvPr>
          <p:cNvGrpSpPr>
            <a:grpSpLocks/>
          </p:cNvGrpSpPr>
          <p:nvPr/>
        </p:nvGrpSpPr>
        <p:grpSpPr>
          <a:xfrm>
            <a:off x="455142" y="1233553"/>
            <a:ext cx="10943167" cy="553457"/>
            <a:chOff x="356259" y="3173732"/>
            <a:chExt cx="5093419" cy="863800"/>
          </a:xfrm>
        </p:grpSpPr>
        <p:sp>
          <p:nvSpPr>
            <p:cNvPr id="35" name="Text Placeholder 6">
              <a:extLst>
                <a:ext uri="{FF2B5EF4-FFF2-40B4-BE49-F238E27FC236}">
                  <a16:creationId xmlns:a16="http://schemas.microsoft.com/office/drawing/2014/main" id="{976E6C2F-E6D3-4766-8BCA-2010633A311E}"/>
                </a:ext>
              </a:extLst>
            </p:cNvPr>
            <p:cNvSpPr txBox="1">
              <a:spLocks/>
            </p:cNvSpPr>
            <p:nvPr/>
          </p:nvSpPr>
          <p:spPr bwMode="gray">
            <a:xfrm>
              <a:off x="1220060" y="3173732"/>
              <a:ext cx="4229618" cy="863800"/>
            </a:xfrm>
            <a:prstGeom prst="rect">
              <a:avLst/>
            </a:prstGeom>
            <a:solidFill>
              <a:schemeClr val="bg2">
                <a:lumMod val="60000"/>
                <a:lumOff val="40000"/>
                <a:alpha val="41000"/>
              </a:schemeClr>
            </a:solidFill>
          </p:spPr>
          <p:txBody>
            <a:bodyPr lIns="179958" tIns="71983" rIns="71983" bIns="71983" anchor="ctr"/>
            <a:lstStyle>
              <a:lvl1pPr marL="0" indent="0" algn="l" defTabSz="1221456" rtl="0" eaLnBrk="1" latinLnBrk="0" hangingPunct="1">
                <a:spcBef>
                  <a:spcPts val="300"/>
                </a:spcBef>
                <a:spcAft>
                  <a:spcPts val="300"/>
                </a:spcAft>
                <a:buClr>
                  <a:schemeClr val="accent2"/>
                </a:buClr>
                <a:buSzPct val="110000"/>
                <a:buFont typeface="Arial" pitchFamily="34" charset="0"/>
                <a:buNone/>
                <a:defRPr sz="1600" kern="1200" baseline="0">
                  <a:solidFill>
                    <a:schemeClr val="tx1"/>
                  </a:solidFill>
                  <a:latin typeface="+mn-lt"/>
                  <a:ea typeface="+mn-ea"/>
                  <a:cs typeface="+mn-cs"/>
                </a:defRPr>
              </a:lvl1pPr>
              <a:lvl2pPr marL="3175" indent="0" algn="l" defTabSz="1221456" rtl="0" eaLnBrk="1" latinLnBrk="0" hangingPunct="1">
                <a:spcBef>
                  <a:spcPts val="200"/>
                </a:spcBef>
                <a:spcAft>
                  <a:spcPts val="300"/>
                </a:spcAft>
                <a:buClr>
                  <a:schemeClr val="accent1"/>
                </a:buClr>
                <a:buSzPct val="110000"/>
                <a:buFont typeface="Arial" pitchFamily="34" charset="0"/>
                <a:buNone/>
                <a:tabLst/>
                <a:defRPr sz="1600" kern="1200">
                  <a:solidFill>
                    <a:schemeClr val="tx1"/>
                  </a:solidFill>
                  <a:latin typeface="+mn-lt"/>
                  <a:ea typeface="+mn-ea"/>
                  <a:cs typeface="+mn-cs"/>
                </a:defRPr>
              </a:lvl2pPr>
              <a:lvl3pPr marL="3175" indent="0" algn="l" defTabSz="1221456" rtl="0" eaLnBrk="1" latinLnBrk="0" hangingPunct="1">
                <a:spcBef>
                  <a:spcPts val="200"/>
                </a:spcBef>
                <a:spcAft>
                  <a:spcPts val="300"/>
                </a:spcAft>
                <a:buClr>
                  <a:srgbClr val="6BC200"/>
                </a:buClr>
                <a:buSzPct val="110000"/>
                <a:buFont typeface="Arial" pitchFamily="34" charset="0"/>
                <a:buNone/>
                <a:tabLst/>
                <a:defRPr sz="1600" kern="1200">
                  <a:solidFill>
                    <a:schemeClr val="tx1"/>
                  </a:solidFill>
                  <a:latin typeface="+mn-lt"/>
                  <a:ea typeface="+mn-ea"/>
                  <a:cs typeface="+mn-cs"/>
                </a:defRPr>
              </a:lvl3pPr>
              <a:lvl4pPr marL="3175" indent="0" algn="l" defTabSz="1221456" rtl="0" eaLnBrk="1" latinLnBrk="0" hangingPunct="1">
                <a:spcBef>
                  <a:spcPts val="200"/>
                </a:spcBef>
                <a:spcAft>
                  <a:spcPts val="300"/>
                </a:spcAft>
                <a:buClr>
                  <a:schemeClr val="accent5"/>
                </a:buClr>
                <a:buSzPct val="110000"/>
                <a:buFont typeface="Arial" pitchFamily="34" charset="0"/>
                <a:buNone/>
                <a:tabLst/>
                <a:defRPr sz="1600" kern="1200">
                  <a:solidFill>
                    <a:schemeClr val="tx1"/>
                  </a:solidFill>
                  <a:latin typeface="+mn-lt"/>
                  <a:ea typeface="+mn-ea"/>
                  <a:cs typeface="+mn-cs"/>
                </a:defRPr>
              </a:lvl4pPr>
              <a:lvl5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5pPr>
              <a:lvl6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6pPr>
              <a:lvl7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7pPr>
              <a:lvl8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8pPr>
              <a:lvl9pPr marL="3175" indent="0" algn="l" defTabSz="1221456" rtl="0" eaLnBrk="1" latinLnBrk="0" hangingPunct="1">
                <a:spcBef>
                  <a:spcPts val="200"/>
                </a:spcBef>
                <a:spcAft>
                  <a:spcPts val="300"/>
                </a:spcAft>
                <a:buClr>
                  <a:schemeClr val="accent6"/>
                </a:buClr>
                <a:buSzPct val="110000"/>
                <a:buFont typeface="Arial" pitchFamily="34" charset="0"/>
                <a:buNone/>
                <a:tabLst/>
                <a:defRPr sz="1600" kern="1200">
                  <a:solidFill>
                    <a:schemeClr val="tx1"/>
                  </a:solidFill>
                  <a:latin typeface="+mn-lt"/>
                  <a:ea typeface="+mn-ea"/>
                  <a:cs typeface="+mn-cs"/>
                </a:defRPr>
              </a:lvl9pPr>
            </a:lstStyle>
            <a:p>
              <a:pPr marL="0" marR="0" lvl="0" indent="0" algn="l" defTabSz="1221456" rtl="0" eaLnBrk="1" fontAlgn="auto" latinLnBrk="0" hangingPunct="1">
                <a:lnSpc>
                  <a:spcPct val="100000"/>
                </a:lnSpc>
                <a:spcBef>
                  <a:spcPts val="300"/>
                </a:spcBef>
                <a:spcAft>
                  <a:spcPts val="300"/>
                </a:spcAft>
                <a:buClr>
                  <a:srgbClr val="3F9C35"/>
                </a:buClr>
                <a:buSzPct val="110000"/>
                <a:buFont typeface="Arial" pitchFamily="34" charset="0"/>
                <a:buNone/>
                <a:tabLst/>
                <a:defRPr/>
              </a:pPr>
              <a:r>
                <a:rPr lang="en-US" sz="2400" dirty="0">
                  <a:solidFill>
                    <a:schemeClr val="tx1">
                      <a:lumMod val="65000"/>
                      <a:lumOff val="35000"/>
                    </a:schemeClr>
                  </a:solidFill>
                </a:rPr>
                <a:t>Quick Announcements</a:t>
              </a:r>
              <a:endParaRPr kumimoji="0" lang="en-GB" sz="2400" b="0" i="0" u="none" strike="noStrike" kern="1200" cap="none" spc="0" normalizeH="0" baseline="0" noProof="0" dirty="0">
                <a:ln>
                  <a:noFill/>
                </a:ln>
                <a:solidFill>
                  <a:schemeClr val="tx1">
                    <a:lumMod val="65000"/>
                    <a:lumOff val="35000"/>
                  </a:schemeClr>
                </a:solidFill>
                <a:effectLst/>
                <a:uLnTx/>
                <a:uFillTx/>
                <a:ea typeface="+mn-ea"/>
                <a:cs typeface="Arial" panose="020B0604020202020204" pitchFamily="34" charset="0"/>
              </a:endParaRPr>
            </a:p>
          </p:txBody>
        </p:sp>
        <p:sp>
          <p:nvSpPr>
            <p:cNvPr id="36" name="Text Placeholder 8">
              <a:extLst>
                <a:ext uri="{FF2B5EF4-FFF2-40B4-BE49-F238E27FC236}">
                  <a16:creationId xmlns:a16="http://schemas.microsoft.com/office/drawing/2014/main" id="{E478C515-C55C-4BB3-B59D-3204976A6620}"/>
                </a:ext>
              </a:extLst>
            </p:cNvPr>
            <p:cNvSpPr txBox="1">
              <a:spLocks/>
            </p:cNvSpPr>
            <p:nvPr/>
          </p:nvSpPr>
          <p:spPr bwMode="gray">
            <a:xfrm>
              <a:off x="356259" y="3173732"/>
              <a:ext cx="766082" cy="862985"/>
            </a:xfrm>
            <a:prstGeom prst="rect">
              <a:avLst/>
            </a:prstGeom>
            <a:solidFill>
              <a:schemeClr val="accent4"/>
            </a:solidFill>
          </p:spPr>
          <p:txBody>
            <a:bodyPr lIns="71983" tIns="71983" rIns="71983" bIns="71983" anchor="ctr"/>
            <a:lstStyle>
              <a:lvl1pPr marL="0" indent="0" algn="ctr" defTabSz="1221456" rtl="0" eaLnBrk="1" latinLnBrk="0" hangingPunct="1">
                <a:spcBef>
                  <a:spcPts val="300"/>
                </a:spcBef>
                <a:spcAft>
                  <a:spcPts val="600"/>
                </a:spcAft>
                <a:buClr>
                  <a:schemeClr val="accent2"/>
                </a:buClr>
                <a:buSzPct val="110000"/>
                <a:buFont typeface="Arial" pitchFamily="34" charset="0"/>
                <a:buNone/>
                <a:defRPr sz="4400" b="1" kern="1200" baseline="0">
                  <a:solidFill>
                    <a:schemeClr val="tx1"/>
                  </a:solidFill>
                  <a:latin typeface="+mn-lt"/>
                  <a:ea typeface="+mn-ea"/>
                  <a:cs typeface="+mn-cs"/>
                </a:defRPr>
              </a:lvl1pPr>
              <a:lvl2pPr marL="0" indent="0" algn="ctr" defTabSz="1221456" rtl="0" eaLnBrk="1" latinLnBrk="0" hangingPunct="1">
                <a:spcBef>
                  <a:spcPts val="300"/>
                </a:spcBef>
                <a:spcAft>
                  <a:spcPts val="600"/>
                </a:spcAft>
                <a:buClr>
                  <a:schemeClr val="accent1"/>
                </a:buClr>
                <a:buSzPct val="110000"/>
                <a:buFont typeface="Arial" pitchFamily="34" charset="0"/>
                <a:buNone/>
                <a:defRPr sz="4400" b="1" kern="1200">
                  <a:solidFill>
                    <a:schemeClr val="tx1"/>
                  </a:solidFill>
                  <a:latin typeface="+mn-lt"/>
                  <a:ea typeface="+mn-ea"/>
                  <a:cs typeface="+mn-cs"/>
                </a:defRPr>
              </a:lvl2pPr>
              <a:lvl3pPr marL="0" indent="0" algn="ctr" defTabSz="1221456" rtl="0" eaLnBrk="1" latinLnBrk="0" hangingPunct="1">
                <a:spcBef>
                  <a:spcPts val="300"/>
                </a:spcBef>
                <a:spcAft>
                  <a:spcPts val="600"/>
                </a:spcAft>
                <a:buClr>
                  <a:srgbClr val="6BC200"/>
                </a:buClr>
                <a:buSzPct val="110000"/>
                <a:buFont typeface="Arial" pitchFamily="34" charset="0"/>
                <a:buNone/>
                <a:defRPr sz="4400" b="1" kern="1200">
                  <a:solidFill>
                    <a:schemeClr val="tx1"/>
                  </a:solidFill>
                  <a:latin typeface="+mn-lt"/>
                  <a:ea typeface="+mn-ea"/>
                  <a:cs typeface="+mn-cs"/>
                </a:defRPr>
              </a:lvl3pPr>
              <a:lvl4pPr marL="0" indent="0" algn="ctr" defTabSz="1221456" rtl="0" eaLnBrk="1" latinLnBrk="0" hangingPunct="1">
                <a:spcBef>
                  <a:spcPts val="300"/>
                </a:spcBef>
                <a:spcAft>
                  <a:spcPts val="600"/>
                </a:spcAft>
                <a:buClr>
                  <a:schemeClr val="accent5"/>
                </a:buClr>
                <a:buSzPct val="110000"/>
                <a:buFont typeface="Arial" pitchFamily="34" charset="0"/>
                <a:buNone/>
                <a:defRPr sz="4400" b="1" kern="1200">
                  <a:solidFill>
                    <a:schemeClr val="tx1"/>
                  </a:solidFill>
                  <a:latin typeface="+mn-lt"/>
                  <a:ea typeface="+mn-ea"/>
                  <a:cs typeface="+mn-cs"/>
                </a:defRPr>
              </a:lvl4pPr>
              <a:lvl5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5pPr>
              <a:lvl6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6pPr>
              <a:lvl7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7pPr>
              <a:lvl8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8pPr>
              <a:lvl9pPr marL="0" indent="0" algn="ctr" defTabSz="1221456" rtl="0" eaLnBrk="1" latinLnBrk="0" hangingPunct="1">
                <a:spcBef>
                  <a:spcPts val="300"/>
                </a:spcBef>
                <a:spcAft>
                  <a:spcPts val="600"/>
                </a:spcAft>
                <a:buClr>
                  <a:schemeClr val="accent6"/>
                </a:buClr>
                <a:buSzPct val="110000"/>
                <a:buFont typeface="Arial" pitchFamily="34" charset="0"/>
                <a:buNone/>
                <a:defRPr sz="4400" b="1" kern="1200">
                  <a:solidFill>
                    <a:schemeClr val="tx1"/>
                  </a:solidFill>
                  <a:latin typeface="+mn-lt"/>
                  <a:ea typeface="+mn-ea"/>
                  <a:cs typeface="+mn-cs"/>
                </a:defRPr>
              </a:lvl9pPr>
            </a:lstStyle>
            <a:p>
              <a:pPr marL="0" marR="0" lvl="0" indent="0" algn="ctr" defTabSz="1221456" rtl="0" eaLnBrk="1" fontAlgn="auto" latinLnBrk="0" hangingPunct="1">
                <a:lnSpc>
                  <a:spcPct val="100000"/>
                </a:lnSpc>
                <a:spcBef>
                  <a:spcPts val="300"/>
                </a:spcBef>
                <a:spcAft>
                  <a:spcPts val="600"/>
                </a:spcAft>
                <a:buClr>
                  <a:srgbClr val="3F9C35"/>
                </a:buClr>
                <a:buSzPct val="110000"/>
                <a:buFont typeface="Arial" pitchFamily="34" charset="0"/>
                <a:buNone/>
                <a:tabLst/>
                <a:defRPr/>
              </a:pPr>
              <a:r>
                <a:rPr lang="en-GB" sz="2400" dirty="0">
                  <a:solidFill>
                    <a:prstClr val="white"/>
                  </a:solidFill>
                  <a:latin typeface="Arial"/>
                  <a:cs typeface="Arial" panose="020B0604020202020204" pitchFamily="34" charset="0"/>
                </a:rPr>
                <a:t>Intro</a:t>
              </a:r>
              <a:endParaRPr kumimoji="0" lang="en-GB" sz="2400" b="1" i="0" u="none" strike="noStrike" kern="1200" cap="none" spc="0" normalizeH="0" baseline="0" noProof="0" dirty="0">
                <a:ln>
                  <a:noFill/>
                </a:ln>
                <a:solidFill>
                  <a:prstClr val="white"/>
                </a:solidFill>
                <a:effectLst/>
                <a:uLnTx/>
                <a:uFillTx/>
                <a:latin typeface="Arial"/>
                <a:ea typeface="+mn-ea"/>
                <a:cs typeface="Arial" panose="020B0604020202020204" pitchFamily="34" charset="0"/>
              </a:endParaRPr>
            </a:p>
          </p:txBody>
        </p:sp>
      </p:grpSp>
    </p:spTree>
    <p:extLst>
      <p:ext uri="{BB962C8B-B14F-4D97-AF65-F5344CB8AC3E}">
        <p14:creationId xmlns:p14="http://schemas.microsoft.com/office/powerpoint/2010/main" val="2022840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6C78-1B58-4C83-B401-8306B81B0FE6}"/>
              </a:ext>
            </a:extLst>
          </p:cNvPr>
          <p:cNvSpPr>
            <a:spLocks noGrp="1"/>
          </p:cNvSpPr>
          <p:nvPr>
            <p:ph type="title"/>
          </p:nvPr>
        </p:nvSpPr>
        <p:spPr>
          <a:xfrm>
            <a:off x="428137" y="74347"/>
            <a:ext cx="8947785" cy="1325563"/>
          </a:xfrm>
        </p:spPr>
        <p:txBody>
          <a:bodyPr/>
          <a:lstStyle/>
          <a:p>
            <a:r>
              <a:rPr lang="en-US" dirty="0"/>
              <a:t>Modeled Residential Measures transitioning to </a:t>
            </a:r>
            <a:r>
              <a:rPr lang="en-US" dirty="0" err="1"/>
              <a:t>EnergyPlus</a:t>
            </a:r>
            <a:r>
              <a:rPr lang="en-US" dirty="0"/>
              <a:t> (cont.)</a:t>
            </a:r>
          </a:p>
        </p:txBody>
      </p:sp>
      <p:sp>
        <p:nvSpPr>
          <p:cNvPr id="3" name="Slide Number Placeholder 2">
            <a:extLst>
              <a:ext uri="{FF2B5EF4-FFF2-40B4-BE49-F238E27FC236}">
                <a16:creationId xmlns:a16="http://schemas.microsoft.com/office/drawing/2014/main" id="{770E5DEE-6198-4261-80FA-E8BCCB6CAA94}"/>
              </a:ext>
            </a:extLst>
          </p:cNvPr>
          <p:cNvSpPr>
            <a:spLocks noGrp="1"/>
          </p:cNvSpPr>
          <p:nvPr>
            <p:ph type="sldNum" sz="quarter" idx="12"/>
          </p:nvPr>
        </p:nvSpPr>
        <p:spPr/>
        <p:txBody>
          <a:bodyPr/>
          <a:lstStyle/>
          <a:p>
            <a:fld id="{5BA07366-CB75-4AA8-9E5B-928B849F427C}" type="slidenum">
              <a:rPr lang="en-US" smtClean="0"/>
              <a:pPr/>
              <a:t>10</a:t>
            </a:fld>
            <a:endParaRPr lang="en-US"/>
          </a:p>
        </p:txBody>
      </p:sp>
      <p:graphicFrame>
        <p:nvGraphicFramePr>
          <p:cNvPr id="5" name="Table 4">
            <a:extLst>
              <a:ext uri="{FF2B5EF4-FFF2-40B4-BE49-F238E27FC236}">
                <a16:creationId xmlns:a16="http://schemas.microsoft.com/office/drawing/2014/main" id="{89CFCD74-5C4A-48D5-9553-29D2CC592CBE}"/>
              </a:ext>
            </a:extLst>
          </p:cNvPr>
          <p:cNvGraphicFramePr>
            <a:graphicFrameLocks noGrp="1"/>
          </p:cNvGraphicFramePr>
          <p:nvPr/>
        </p:nvGraphicFramePr>
        <p:xfrm>
          <a:off x="428137" y="1470099"/>
          <a:ext cx="11334140" cy="3948303"/>
        </p:xfrm>
        <a:graphic>
          <a:graphicData uri="http://schemas.openxmlformats.org/drawingml/2006/table">
            <a:tbl>
              <a:tblPr firstRow="1" firstCol="1" bandRow="1">
                <a:tableStyleId>{1FECB4D8-DB02-4DC6-A0A2-4F2EBAE1DC90}</a:tableStyleId>
              </a:tblPr>
              <a:tblGrid>
                <a:gridCol w="2380525">
                  <a:extLst>
                    <a:ext uri="{9D8B030D-6E8A-4147-A177-3AD203B41FA5}">
                      <a16:colId xmlns:a16="http://schemas.microsoft.com/office/drawing/2014/main" val="3761761072"/>
                    </a:ext>
                  </a:extLst>
                </a:gridCol>
                <a:gridCol w="8953615">
                  <a:extLst>
                    <a:ext uri="{9D8B030D-6E8A-4147-A177-3AD203B41FA5}">
                      <a16:colId xmlns:a16="http://schemas.microsoft.com/office/drawing/2014/main" val="3488885894"/>
                    </a:ext>
                  </a:extLst>
                </a:gridCol>
              </a:tblGrid>
              <a:tr h="548640">
                <a:tc>
                  <a:txBody>
                    <a:bodyPr/>
                    <a:lstStyle/>
                    <a:p>
                      <a:pPr marL="0" marR="0" algn="ctr">
                        <a:lnSpc>
                          <a:spcPct val="107000"/>
                        </a:lnSpc>
                        <a:spcBef>
                          <a:spcPts val="100"/>
                        </a:spcBef>
                        <a:spcAft>
                          <a:spcPts val="100"/>
                        </a:spcAft>
                      </a:pPr>
                      <a:r>
                        <a:rPr lang="en-US" sz="2000" dirty="0">
                          <a:effectLst/>
                        </a:rPr>
                        <a:t>Measure ID</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ctr">
                        <a:lnSpc>
                          <a:spcPct val="107000"/>
                        </a:lnSpc>
                        <a:spcBef>
                          <a:spcPts val="100"/>
                        </a:spcBef>
                        <a:spcAft>
                          <a:spcPts val="100"/>
                        </a:spcAft>
                      </a:pPr>
                      <a:r>
                        <a:rPr lang="en-US" sz="2000" dirty="0">
                          <a:effectLst/>
                        </a:rPr>
                        <a:t>Measure Name</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804242589"/>
                  </a:ext>
                </a:extLst>
              </a:tr>
              <a:tr h="548640">
                <a:tc>
                  <a:txBody>
                    <a:bodyPr/>
                    <a:lstStyle/>
                    <a:p>
                      <a:pPr marL="0" marR="0" algn="ctr">
                        <a:lnSpc>
                          <a:spcPct val="107000"/>
                        </a:lnSpc>
                        <a:spcBef>
                          <a:spcPts val="100"/>
                        </a:spcBef>
                        <a:spcAft>
                          <a:spcPts val="100"/>
                        </a:spcAft>
                      </a:pPr>
                      <a:r>
                        <a:rPr lang="en-US" sz="2000" dirty="0">
                          <a:effectLst/>
                        </a:rPr>
                        <a:t>SWHC038</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Brushless Fan Motor Replacement, Residential</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2098884442"/>
                  </a:ext>
                </a:extLst>
              </a:tr>
              <a:tr h="548640">
                <a:tc>
                  <a:txBody>
                    <a:bodyPr/>
                    <a:lstStyle/>
                    <a:p>
                      <a:pPr marL="0" marR="0" algn="ctr">
                        <a:lnSpc>
                          <a:spcPct val="107000"/>
                        </a:lnSpc>
                        <a:spcBef>
                          <a:spcPts val="100"/>
                        </a:spcBef>
                        <a:spcAft>
                          <a:spcPts val="100"/>
                        </a:spcAft>
                      </a:pPr>
                      <a:r>
                        <a:rPr lang="en-US" sz="2000" dirty="0">
                          <a:effectLst/>
                        </a:rPr>
                        <a:t>SWHC050</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Ductless Heat Pump, Residential</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873825416"/>
                  </a:ext>
                </a:extLst>
              </a:tr>
              <a:tr h="548640">
                <a:tc>
                  <a:txBody>
                    <a:bodyPr/>
                    <a:lstStyle/>
                    <a:p>
                      <a:pPr marL="0" marR="0" algn="ctr">
                        <a:lnSpc>
                          <a:spcPct val="107000"/>
                        </a:lnSpc>
                        <a:spcBef>
                          <a:spcPts val="100"/>
                        </a:spcBef>
                        <a:spcAft>
                          <a:spcPts val="100"/>
                        </a:spcAft>
                      </a:pPr>
                      <a:r>
                        <a:rPr lang="en-US" sz="2000" dirty="0">
                          <a:effectLst/>
                        </a:rPr>
                        <a:t>SWWB006</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Insulation/Sealing for Crawl Space, Residential</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3546393611"/>
                  </a:ext>
                </a:extLst>
              </a:tr>
              <a:tr h="548640">
                <a:tc>
                  <a:txBody>
                    <a:bodyPr/>
                    <a:lstStyle/>
                    <a:p>
                      <a:pPr marL="0" marR="0" algn="ctr">
                        <a:lnSpc>
                          <a:spcPct val="107000"/>
                        </a:lnSpc>
                        <a:spcBef>
                          <a:spcPts val="100"/>
                        </a:spcBef>
                        <a:spcAft>
                          <a:spcPts val="100"/>
                        </a:spcAft>
                      </a:pPr>
                      <a:r>
                        <a:rPr lang="en-US" sz="2000" dirty="0">
                          <a:effectLst/>
                        </a:rPr>
                        <a:t>SWWH024</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Central Boiler Dual Setpoint Temperature Controller, Multifamily</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2788680848"/>
                  </a:ext>
                </a:extLst>
              </a:tr>
              <a:tr h="548640">
                <a:tc>
                  <a:txBody>
                    <a:bodyPr/>
                    <a:lstStyle/>
                    <a:p>
                      <a:pPr marL="0" marR="0" algn="ctr">
                        <a:lnSpc>
                          <a:spcPct val="107000"/>
                        </a:lnSpc>
                        <a:spcBef>
                          <a:spcPts val="100"/>
                        </a:spcBef>
                        <a:spcAft>
                          <a:spcPts val="100"/>
                        </a:spcAft>
                      </a:pPr>
                      <a:r>
                        <a:rPr lang="en-GB" sz="2000" dirty="0">
                          <a:effectLst/>
                        </a:rPr>
                        <a:t>SWWH028</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GB" sz="2000" dirty="0">
                          <a:effectLst/>
                        </a:rPr>
                        <a:t>Heat Pump Water Heater, Commercial &amp; Multifamily, Fuel Substitution (PY2023)</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2151284254"/>
                  </a:ext>
                </a:extLst>
              </a:tr>
              <a:tr h="548640">
                <a:tc>
                  <a:txBody>
                    <a:bodyPr/>
                    <a:lstStyle/>
                    <a:p>
                      <a:pPr algn="ctr" fontAlgn="ctr"/>
                      <a:r>
                        <a:rPr lang="en-US" sz="2000" b="1" kern="1200" dirty="0">
                          <a:solidFill>
                            <a:schemeClr val="dk1"/>
                          </a:solidFill>
                          <a:effectLst/>
                          <a:latin typeface="+mn-lt"/>
                          <a:ea typeface="+mn-ea"/>
                          <a:cs typeface="+mn-cs"/>
                        </a:rPr>
                        <a:t>SWWH030</a:t>
                      </a:r>
                    </a:p>
                  </a:txBody>
                  <a:tcPr marL="9525" marR="9525" marT="9525" marB="0" anchor="ctr"/>
                </a:tc>
                <a:tc>
                  <a:txBody>
                    <a:bodyPr/>
                    <a:lstStyle/>
                    <a:p>
                      <a:pPr algn="l" fontAlgn="ctr"/>
                      <a:r>
                        <a:rPr lang="en-US" sz="2000" kern="1200" dirty="0">
                          <a:solidFill>
                            <a:schemeClr val="dk1"/>
                          </a:solidFill>
                          <a:effectLst/>
                          <a:latin typeface="+mn-lt"/>
                          <a:ea typeface="+mn-ea"/>
                          <a:cs typeface="+mn-cs"/>
                        </a:rPr>
                        <a:t> Tankless Combination Space and Water Heater, Residential</a:t>
                      </a:r>
                    </a:p>
                  </a:txBody>
                  <a:tcPr marL="9525" marR="9525" marT="9525" marB="0" anchor="ctr"/>
                </a:tc>
                <a:extLst>
                  <a:ext uri="{0D108BD9-81ED-4DB2-BD59-A6C34878D82A}">
                    <a16:rowId xmlns:a16="http://schemas.microsoft.com/office/drawing/2014/main" val="3955640176"/>
                  </a:ext>
                </a:extLst>
              </a:tr>
            </a:tbl>
          </a:graphicData>
        </a:graphic>
      </p:graphicFrame>
      <p:sp>
        <p:nvSpPr>
          <p:cNvPr id="8" name="Rectangle 7">
            <a:extLst>
              <a:ext uri="{FF2B5EF4-FFF2-40B4-BE49-F238E27FC236}">
                <a16:creationId xmlns:a16="http://schemas.microsoft.com/office/drawing/2014/main" id="{EECBCAD8-9140-4A0A-9E4B-12E50874DF27}"/>
              </a:ext>
            </a:extLst>
          </p:cNvPr>
          <p:cNvSpPr/>
          <p:nvPr/>
        </p:nvSpPr>
        <p:spPr>
          <a:xfrm>
            <a:off x="308611" y="4242240"/>
            <a:ext cx="11628285" cy="66294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US" sz="2000" dirty="0" err="1"/>
          </a:p>
        </p:txBody>
      </p:sp>
      <p:sp>
        <p:nvSpPr>
          <p:cNvPr id="6" name="Arrow: Pentagon 5">
            <a:extLst>
              <a:ext uri="{FF2B5EF4-FFF2-40B4-BE49-F238E27FC236}">
                <a16:creationId xmlns:a16="http://schemas.microsoft.com/office/drawing/2014/main" id="{1CC84D0D-9CF5-4318-8A0E-912E2BEDCF56}"/>
              </a:ext>
            </a:extLst>
          </p:cNvPr>
          <p:cNvSpPr/>
          <p:nvPr/>
        </p:nvSpPr>
        <p:spPr>
          <a:xfrm rot="10800000" flipH="1" flipV="1">
            <a:off x="10667252" y="344810"/>
            <a:ext cx="1447800" cy="662940"/>
          </a:xfrm>
          <a:prstGeom prst="homePlate">
            <a:avLst>
              <a:gd name="adj" fmla="val 51724"/>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PY2024</a:t>
            </a:r>
          </a:p>
        </p:txBody>
      </p:sp>
      <p:sp>
        <p:nvSpPr>
          <p:cNvPr id="7" name="TextBox 6">
            <a:extLst>
              <a:ext uri="{FF2B5EF4-FFF2-40B4-BE49-F238E27FC236}">
                <a16:creationId xmlns:a16="http://schemas.microsoft.com/office/drawing/2014/main" id="{13E99841-9CF2-49AD-A4E8-84C078365097}"/>
              </a:ext>
            </a:extLst>
          </p:cNvPr>
          <p:cNvSpPr txBox="1"/>
          <p:nvPr/>
        </p:nvSpPr>
        <p:spPr>
          <a:xfrm>
            <a:off x="428137" y="5424182"/>
            <a:ext cx="9430238" cy="276999"/>
          </a:xfrm>
          <a:prstGeom prst="rect">
            <a:avLst/>
          </a:prstGeom>
          <a:noFill/>
        </p:spPr>
        <p:txBody>
          <a:bodyPr wrap="square" rtlCol="0">
            <a:spAutoFit/>
          </a:bodyPr>
          <a:lstStyle/>
          <a:p>
            <a:r>
              <a:rPr lang="en-GB" sz="1200" dirty="0"/>
              <a:t>CPUC will initially perform all the </a:t>
            </a:r>
            <a:r>
              <a:rPr lang="en-GB" sz="1200" dirty="0" err="1"/>
              <a:t>EnergyPlus</a:t>
            </a:r>
            <a:r>
              <a:rPr lang="en-GB" sz="1200" dirty="0"/>
              <a:t> modeling, with public release of updated prototypes expected October 2022</a:t>
            </a:r>
          </a:p>
        </p:txBody>
      </p:sp>
    </p:spTree>
    <p:extLst>
      <p:ext uri="{BB962C8B-B14F-4D97-AF65-F5344CB8AC3E}">
        <p14:creationId xmlns:p14="http://schemas.microsoft.com/office/powerpoint/2010/main" val="236893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6C78-1B58-4C83-B401-8306B81B0FE6}"/>
              </a:ext>
            </a:extLst>
          </p:cNvPr>
          <p:cNvSpPr>
            <a:spLocks noGrp="1"/>
          </p:cNvSpPr>
          <p:nvPr>
            <p:ph type="title"/>
          </p:nvPr>
        </p:nvSpPr>
        <p:spPr>
          <a:xfrm>
            <a:off x="548048" y="-288926"/>
            <a:ext cx="10972800" cy="1325563"/>
          </a:xfrm>
        </p:spPr>
        <p:txBody>
          <a:bodyPr/>
          <a:lstStyle/>
          <a:p>
            <a:r>
              <a:rPr lang="en-US" sz="3200" dirty="0"/>
              <a:t>Modeled Residential Measures Transitioning Later</a:t>
            </a:r>
          </a:p>
        </p:txBody>
      </p:sp>
      <p:sp>
        <p:nvSpPr>
          <p:cNvPr id="3" name="Slide Number Placeholder 2">
            <a:extLst>
              <a:ext uri="{FF2B5EF4-FFF2-40B4-BE49-F238E27FC236}">
                <a16:creationId xmlns:a16="http://schemas.microsoft.com/office/drawing/2014/main" id="{770E5DEE-6198-4261-80FA-E8BCCB6CAA94}"/>
              </a:ext>
            </a:extLst>
          </p:cNvPr>
          <p:cNvSpPr>
            <a:spLocks noGrp="1"/>
          </p:cNvSpPr>
          <p:nvPr>
            <p:ph type="sldNum" sz="quarter" idx="12"/>
          </p:nvPr>
        </p:nvSpPr>
        <p:spPr/>
        <p:txBody>
          <a:bodyPr/>
          <a:lstStyle/>
          <a:p>
            <a:fld id="{5BA07366-CB75-4AA8-9E5B-928B849F427C}" type="slidenum">
              <a:rPr lang="en-US" smtClean="0"/>
              <a:pPr/>
              <a:t>11</a:t>
            </a:fld>
            <a:endParaRPr lang="en-US"/>
          </a:p>
        </p:txBody>
      </p:sp>
      <p:graphicFrame>
        <p:nvGraphicFramePr>
          <p:cNvPr id="5" name="Table 4">
            <a:extLst>
              <a:ext uri="{FF2B5EF4-FFF2-40B4-BE49-F238E27FC236}">
                <a16:creationId xmlns:a16="http://schemas.microsoft.com/office/drawing/2014/main" id="{89CFCD74-5C4A-48D5-9553-29D2CC592CBE}"/>
              </a:ext>
            </a:extLst>
          </p:cNvPr>
          <p:cNvGraphicFramePr>
            <a:graphicFrameLocks noGrp="1"/>
          </p:cNvGraphicFramePr>
          <p:nvPr/>
        </p:nvGraphicFramePr>
        <p:xfrm>
          <a:off x="428137" y="1470099"/>
          <a:ext cx="11334140" cy="4056126"/>
        </p:xfrm>
        <a:graphic>
          <a:graphicData uri="http://schemas.openxmlformats.org/drawingml/2006/table">
            <a:tbl>
              <a:tblPr firstRow="1" firstCol="1" bandRow="1">
                <a:tableStyleId>{1FECB4D8-DB02-4DC6-A0A2-4F2EBAE1DC90}</a:tableStyleId>
              </a:tblPr>
              <a:tblGrid>
                <a:gridCol w="2380525">
                  <a:extLst>
                    <a:ext uri="{9D8B030D-6E8A-4147-A177-3AD203B41FA5}">
                      <a16:colId xmlns:a16="http://schemas.microsoft.com/office/drawing/2014/main" val="3761761072"/>
                    </a:ext>
                  </a:extLst>
                </a:gridCol>
                <a:gridCol w="8953615">
                  <a:extLst>
                    <a:ext uri="{9D8B030D-6E8A-4147-A177-3AD203B41FA5}">
                      <a16:colId xmlns:a16="http://schemas.microsoft.com/office/drawing/2014/main" val="3488885894"/>
                    </a:ext>
                  </a:extLst>
                </a:gridCol>
              </a:tblGrid>
              <a:tr h="548640">
                <a:tc>
                  <a:txBody>
                    <a:bodyPr/>
                    <a:lstStyle/>
                    <a:p>
                      <a:pPr marL="0" marR="0" algn="ctr">
                        <a:lnSpc>
                          <a:spcPct val="107000"/>
                        </a:lnSpc>
                        <a:spcBef>
                          <a:spcPts val="100"/>
                        </a:spcBef>
                        <a:spcAft>
                          <a:spcPts val="100"/>
                        </a:spcAft>
                      </a:pPr>
                      <a:r>
                        <a:rPr lang="en-US" sz="2000" dirty="0">
                          <a:effectLst/>
                        </a:rPr>
                        <a:t>Measure ID</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ctr">
                        <a:lnSpc>
                          <a:spcPct val="107000"/>
                        </a:lnSpc>
                        <a:spcBef>
                          <a:spcPts val="100"/>
                        </a:spcBef>
                        <a:spcAft>
                          <a:spcPts val="100"/>
                        </a:spcAft>
                      </a:pPr>
                      <a:r>
                        <a:rPr lang="en-US" sz="2000" dirty="0">
                          <a:effectLst/>
                        </a:rPr>
                        <a:t>Measure Name</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804242589"/>
                  </a:ext>
                </a:extLst>
              </a:tr>
              <a:tr h="548640">
                <a:tc>
                  <a:txBody>
                    <a:bodyPr/>
                    <a:lstStyle/>
                    <a:p>
                      <a:pPr marL="0" marR="0" algn="ctr">
                        <a:lnSpc>
                          <a:spcPct val="107000"/>
                        </a:lnSpc>
                        <a:spcBef>
                          <a:spcPts val="100"/>
                        </a:spcBef>
                        <a:spcAft>
                          <a:spcPts val="100"/>
                        </a:spcAft>
                      </a:pPr>
                      <a:r>
                        <a:rPr lang="en-US" sz="2000" b="1" kern="1200" dirty="0">
                          <a:solidFill>
                            <a:schemeClr val="dk1"/>
                          </a:solidFill>
                          <a:effectLst/>
                          <a:latin typeface="+mn-lt"/>
                          <a:ea typeface="+mn-ea"/>
                          <a:cs typeface="+mn-cs"/>
                        </a:rPr>
                        <a:t>SWAP001</a:t>
                      </a:r>
                    </a:p>
                  </a:txBody>
                  <a:tcPr marL="68580" marR="68580" marT="8890" marB="8890" anchor="ctr"/>
                </a:tc>
                <a:tc>
                  <a:txBody>
                    <a:bodyPr/>
                    <a:lstStyle/>
                    <a:p>
                      <a:pPr marL="0" marR="0">
                        <a:lnSpc>
                          <a:spcPct val="107000"/>
                        </a:lnSpc>
                        <a:spcBef>
                          <a:spcPts val="100"/>
                        </a:spcBef>
                        <a:spcAft>
                          <a:spcPts val="100"/>
                        </a:spcAft>
                      </a:pPr>
                      <a:r>
                        <a:rPr lang="en-US" sz="2000" kern="1200" dirty="0">
                          <a:solidFill>
                            <a:schemeClr val="dk1"/>
                          </a:solidFill>
                          <a:effectLst/>
                          <a:latin typeface="+mn-lt"/>
                          <a:ea typeface="+mn-ea"/>
                          <a:cs typeface="+mn-cs"/>
                        </a:rPr>
                        <a:t>Refrigerator or Freezer, Residential</a:t>
                      </a:r>
                    </a:p>
                  </a:txBody>
                  <a:tcPr marL="68580" marR="68580" marT="8890" marB="8890" anchor="ctr"/>
                </a:tc>
                <a:extLst>
                  <a:ext uri="{0D108BD9-81ED-4DB2-BD59-A6C34878D82A}">
                    <a16:rowId xmlns:a16="http://schemas.microsoft.com/office/drawing/2014/main" val="2280984652"/>
                  </a:ext>
                </a:extLst>
              </a:tr>
              <a:tr h="548640">
                <a:tc>
                  <a:txBody>
                    <a:bodyPr/>
                    <a:lstStyle/>
                    <a:p>
                      <a:pPr marL="0" marR="0" algn="ctr">
                        <a:lnSpc>
                          <a:spcPct val="107000"/>
                        </a:lnSpc>
                        <a:spcBef>
                          <a:spcPts val="100"/>
                        </a:spcBef>
                        <a:spcAft>
                          <a:spcPts val="100"/>
                        </a:spcAft>
                      </a:pPr>
                      <a:r>
                        <a:rPr lang="en-US" sz="2000" b="1" kern="1200">
                          <a:solidFill>
                            <a:schemeClr val="dk1"/>
                          </a:solidFill>
                          <a:effectLst/>
                          <a:latin typeface="+mn-lt"/>
                          <a:ea typeface="+mn-ea"/>
                          <a:cs typeface="+mn-cs"/>
                        </a:rPr>
                        <a:t>SWAP004</a:t>
                      </a:r>
                    </a:p>
                  </a:txBody>
                  <a:tcPr marL="68580" marR="68580" marT="8890" marB="8890" anchor="ctr"/>
                </a:tc>
                <a:tc>
                  <a:txBody>
                    <a:bodyPr/>
                    <a:lstStyle/>
                    <a:p>
                      <a:pPr marL="0" marR="0">
                        <a:lnSpc>
                          <a:spcPct val="107000"/>
                        </a:lnSpc>
                        <a:spcBef>
                          <a:spcPts val="100"/>
                        </a:spcBef>
                        <a:spcAft>
                          <a:spcPts val="100"/>
                        </a:spcAft>
                      </a:pPr>
                      <a:r>
                        <a:rPr lang="en-US" sz="2000" kern="1200" dirty="0">
                          <a:solidFill>
                            <a:schemeClr val="dk1"/>
                          </a:solidFill>
                          <a:effectLst/>
                          <a:latin typeface="+mn-lt"/>
                          <a:ea typeface="+mn-ea"/>
                          <a:cs typeface="+mn-cs"/>
                        </a:rPr>
                        <a:t>Clothes Washer, Residential</a:t>
                      </a:r>
                    </a:p>
                  </a:txBody>
                  <a:tcPr marL="68580" marR="68580" marT="8890" marB="8890" anchor="ctr"/>
                </a:tc>
                <a:extLst>
                  <a:ext uri="{0D108BD9-81ED-4DB2-BD59-A6C34878D82A}">
                    <a16:rowId xmlns:a16="http://schemas.microsoft.com/office/drawing/2014/main" val="49191946"/>
                  </a:ext>
                </a:extLst>
              </a:tr>
              <a:tr h="548640">
                <a:tc>
                  <a:txBody>
                    <a:bodyPr/>
                    <a:lstStyle/>
                    <a:p>
                      <a:pPr marL="0" marR="0" algn="ctr">
                        <a:lnSpc>
                          <a:spcPct val="107000"/>
                        </a:lnSpc>
                        <a:spcBef>
                          <a:spcPts val="100"/>
                        </a:spcBef>
                        <a:spcAft>
                          <a:spcPts val="100"/>
                        </a:spcAft>
                      </a:pPr>
                      <a:r>
                        <a:rPr lang="en-US" sz="2000" b="1" kern="1200" dirty="0">
                          <a:solidFill>
                            <a:schemeClr val="dk1"/>
                          </a:solidFill>
                          <a:effectLst/>
                          <a:latin typeface="+mn-lt"/>
                          <a:ea typeface="+mn-ea"/>
                          <a:cs typeface="+mn-cs"/>
                        </a:rPr>
                        <a:t>SWAP006</a:t>
                      </a:r>
                    </a:p>
                  </a:txBody>
                  <a:tcPr marL="68580" marR="68580" marT="8890" marB="8890" anchor="ctr"/>
                </a:tc>
                <a:tc>
                  <a:txBody>
                    <a:bodyPr/>
                    <a:lstStyle/>
                    <a:p>
                      <a:pPr marL="0" marR="0">
                        <a:lnSpc>
                          <a:spcPct val="107000"/>
                        </a:lnSpc>
                        <a:spcBef>
                          <a:spcPts val="100"/>
                        </a:spcBef>
                        <a:spcAft>
                          <a:spcPts val="100"/>
                        </a:spcAft>
                      </a:pPr>
                      <a:r>
                        <a:rPr lang="en-US" sz="2000" kern="1200" dirty="0">
                          <a:solidFill>
                            <a:schemeClr val="dk1"/>
                          </a:solidFill>
                          <a:effectLst/>
                          <a:latin typeface="+mn-lt"/>
                          <a:ea typeface="+mn-ea"/>
                          <a:cs typeface="+mn-cs"/>
                        </a:rPr>
                        <a:t>Dishwasher, Residential</a:t>
                      </a:r>
                    </a:p>
                  </a:txBody>
                  <a:tcPr marL="68580" marR="68580" marT="8890" marB="8890" anchor="ctr"/>
                </a:tc>
                <a:extLst>
                  <a:ext uri="{0D108BD9-81ED-4DB2-BD59-A6C34878D82A}">
                    <a16:rowId xmlns:a16="http://schemas.microsoft.com/office/drawing/2014/main" val="1547507926"/>
                  </a:ext>
                </a:extLst>
              </a:tr>
              <a:tr h="548640">
                <a:tc>
                  <a:txBody>
                    <a:bodyPr/>
                    <a:lstStyle/>
                    <a:p>
                      <a:pPr marL="0" marR="0" algn="ctr">
                        <a:lnSpc>
                          <a:spcPct val="107000"/>
                        </a:lnSpc>
                        <a:spcBef>
                          <a:spcPts val="100"/>
                        </a:spcBef>
                        <a:spcAft>
                          <a:spcPts val="100"/>
                        </a:spcAft>
                      </a:pPr>
                      <a:r>
                        <a:rPr lang="en-US" sz="2000" dirty="0">
                          <a:effectLst/>
                        </a:rPr>
                        <a:t>SWHC004</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Space Heating Boiler, Commercial &amp; Multifamily</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734531977"/>
                  </a:ext>
                </a:extLst>
              </a:tr>
              <a:tr h="548640">
                <a:tc>
                  <a:txBody>
                    <a:bodyPr/>
                    <a:lstStyle/>
                    <a:p>
                      <a:pPr marL="0" marR="0" algn="ctr">
                        <a:lnSpc>
                          <a:spcPct val="107000"/>
                        </a:lnSpc>
                        <a:spcBef>
                          <a:spcPts val="100"/>
                        </a:spcBef>
                        <a:spcAft>
                          <a:spcPts val="100"/>
                        </a:spcAft>
                      </a:pPr>
                      <a:r>
                        <a:rPr lang="en-US" sz="2000" dirty="0">
                          <a:effectLst/>
                        </a:rPr>
                        <a:t>SWWH015</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Demand Control for Centralized Water Heater Recirculation Pump, Commercial &amp; Multifamily</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4133944007"/>
                  </a:ext>
                </a:extLst>
              </a:tr>
              <a:tr h="548640">
                <a:tc>
                  <a:txBody>
                    <a:bodyPr/>
                    <a:lstStyle/>
                    <a:p>
                      <a:pPr marL="0" marR="0" algn="ctr">
                        <a:lnSpc>
                          <a:spcPct val="107000"/>
                        </a:lnSpc>
                        <a:spcBef>
                          <a:spcPts val="100"/>
                        </a:spcBef>
                        <a:spcAft>
                          <a:spcPts val="100"/>
                        </a:spcAft>
                      </a:pPr>
                      <a:r>
                        <a:rPr lang="en-US" sz="2000" dirty="0">
                          <a:effectLst/>
                        </a:rPr>
                        <a:t>SWWH016</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Domestic Hot Water Loop Temperature Controller, Commercial &amp; Multifamily</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681714767"/>
                  </a:ext>
                </a:extLst>
              </a:tr>
            </a:tbl>
          </a:graphicData>
        </a:graphic>
      </p:graphicFrame>
      <p:sp>
        <p:nvSpPr>
          <p:cNvPr id="6" name="Arrow: Pentagon 5">
            <a:extLst>
              <a:ext uri="{FF2B5EF4-FFF2-40B4-BE49-F238E27FC236}">
                <a16:creationId xmlns:a16="http://schemas.microsoft.com/office/drawing/2014/main" id="{B280090D-2694-43A0-813F-D0876EC6F6DB}"/>
              </a:ext>
            </a:extLst>
          </p:cNvPr>
          <p:cNvSpPr/>
          <p:nvPr/>
        </p:nvSpPr>
        <p:spPr>
          <a:xfrm rot="10800000" flipH="1" flipV="1">
            <a:off x="10476006" y="364966"/>
            <a:ext cx="1447800" cy="662940"/>
          </a:xfrm>
          <a:prstGeom prst="homePlate">
            <a:avLst>
              <a:gd name="adj" fmla="val 51724"/>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dirty="0"/>
              <a:t>PY2026</a:t>
            </a:r>
          </a:p>
        </p:txBody>
      </p:sp>
      <p:sp>
        <p:nvSpPr>
          <p:cNvPr id="4" name="TextBox 3">
            <a:extLst>
              <a:ext uri="{FF2B5EF4-FFF2-40B4-BE49-F238E27FC236}">
                <a16:creationId xmlns:a16="http://schemas.microsoft.com/office/drawing/2014/main" id="{2814A54F-AC6E-47EC-8E1A-DD805809F4C7}"/>
              </a:ext>
            </a:extLst>
          </p:cNvPr>
          <p:cNvSpPr txBox="1"/>
          <p:nvPr/>
        </p:nvSpPr>
        <p:spPr>
          <a:xfrm>
            <a:off x="352425" y="5526225"/>
            <a:ext cx="9972675" cy="276999"/>
          </a:xfrm>
          <a:prstGeom prst="rect">
            <a:avLst/>
          </a:prstGeom>
          <a:noFill/>
        </p:spPr>
        <p:txBody>
          <a:bodyPr wrap="square" rtlCol="0">
            <a:spAutoFit/>
          </a:bodyPr>
          <a:lstStyle/>
          <a:p>
            <a:r>
              <a:rPr lang="en-GB" sz="1200" dirty="0"/>
              <a:t>These measures will transition to </a:t>
            </a:r>
            <a:r>
              <a:rPr lang="en-GB" sz="1200" dirty="0" err="1"/>
              <a:t>EnergyPlus</a:t>
            </a:r>
            <a:r>
              <a:rPr lang="en-GB" sz="1200" dirty="0"/>
              <a:t> in PY2026 or later</a:t>
            </a:r>
          </a:p>
        </p:txBody>
      </p:sp>
    </p:spTree>
    <p:extLst>
      <p:ext uri="{BB962C8B-B14F-4D97-AF65-F5344CB8AC3E}">
        <p14:creationId xmlns:p14="http://schemas.microsoft.com/office/powerpoint/2010/main" val="2199182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ACD09-A525-4D47-ADEA-963FF575650B}"/>
              </a:ext>
            </a:extLst>
          </p:cNvPr>
          <p:cNvSpPr>
            <a:spLocks noGrp="1"/>
          </p:cNvSpPr>
          <p:nvPr>
            <p:ph type="title"/>
          </p:nvPr>
        </p:nvSpPr>
        <p:spPr>
          <a:xfrm>
            <a:off x="539750" y="539750"/>
            <a:ext cx="11110914" cy="936000"/>
          </a:xfrm>
        </p:spPr>
        <p:txBody>
          <a:bodyPr anchor="t">
            <a:normAutofit/>
          </a:bodyPr>
          <a:lstStyle/>
          <a:p>
            <a:r>
              <a:rPr lang="en-GB" dirty="0"/>
              <a:t>Simplify Eras in Transition to </a:t>
            </a:r>
            <a:r>
              <a:rPr lang="en-GB" dirty="0" err="1"/>
              <a:t>EnergyPlus</a:t>
            </a:r>
            <a:endParaRPr lang="en-GB" dirty="0"/>
          </a:p>
        </p:txBody>
      </p:sp>
      <p:sp>
        <p:nvSpPr>
          <p:cNvPr id="4" name="Slide Number Placeholder 3">
            <a:extLst>
              <a:ext uri="{FF2B5EF4-FFF2-40B4-BE49-F238E27FC236}">
                <a16:creationId xmlns:a16="http://schemas.microsoft.com/office/drawing/2014/main" id="{3C2CA910-9F7E-409A-A9A4-844BFA889D8B}"/>
              </a:ext>
            </a:extLst>
          </p:cNvPr>
          <p:cNvSpPr>
            <a:spLocks noGrp="1"/>
          </p:cNvSpPr>
          <p:nvPr>
            <p:ph type="sldNum" sz="quarter" idx="12"/>
          </p:nvPr>
        </p:nvSpPr>
        <p:spPr>
          <a:xfrm>
            <a:off x="540000" y="6440400"/>
            <a:ext cx="266400" cy="151200"/>
          </a:xfrm>
        </p:spPr>
        <p:txBody>
          <a:bodyPr anchor="t">
            <a:normAutofit/>
          </a:bodyPr>
          <a:lstStyle/>
          <a:p>
            <a:pPr>
              <a:spcAft>
                <a:spcPts val="600"/>
              </a:spcAft>
            </a:pPr>
            <a:fld id="{5BA07366-CB75-4AA8-9E5B-928B849F427C}" type="slidenum">
              <a:rPr lang="en-GB" smtClean="0"/>
              <a:pPr>
                <a:spcAft>
                  <a:spcPts val="600"/>
                </a:spcAft>
              </a:pPr>
              <a:t>12</a:t>
            </a:fld>
            <a:endParaRPr lang="en-GB"/>
          </a:p>
        </p:txBody>
      </p:sp>
      <p:pic>
        <p:nvPicPr>
          <p:cNvPr id="5" name="Picture 4">
            <a:extLst>
              <a:ext uri="{FF2B5EF4-FFF2-40B4-BE49-F238E27FC236}">
                <a16:creationId xmlns:a16="http://schemas.microsoft.com/office/drawing/2014/main" id="{8A18EC68-27D6-4995-B084-A3A6509B1E5A}"/>
              </a:ext>
            </a:extLst>
          </p:cNvPr>
          <p:cNvPicPr/>
          <p:nvPr/>
        </p:nvPicPr>
        <p:blipFill>
          <a:blip r:embed="rId3">
            <a:extLst>
              <a:ext uri="{28A0092B-C50C-407E-A947-70E740481C1C}">
                <a14:useLocalDpi xmlns:a14="http://schemas.microsoft.com/office/drawing/2010/main" val="0"/>
              </a:ext>
            </a:extLst>
          </a:blip>
          <a:stretch>
            <a:fillRect/>
          </a:stretch>
        </p:blipFill>
        <p:spPr>
          <a:xfrm>
            <a:off x="806400" y="1475750"/>
            <a:ext cx="2965500" cy="4544050"/>
          </a:xfrm>
          <a:prstGeom prst="rect">
            <a:avLst/>
          </a:prstGeom>
        </p:spPr>
      </p:pic>
      <p:pic>
        <p:nvPicPr>
          <p:cNvPr id="9" name="Picture 8">
            <a:extLst>
              <a:ext uri="{FF2B5EF4-FFF2-40B4-BE49-F238E27FC236}">
                <a16:creationId xmlns:a16="http://schemas.microsoft.com/office/drawing/2014/main" id="{8465C18C-FDC3-4056-89C8-D0EF963A597D}"/>
              </a:ext>
            </a:extLst>
          </p:cNvPr>
          <p:cNvPicPr>
            <a:picLocks noChangeAspect="1"/>
          </p:cNvPicPr>
          <p:nvPr/>
        </p:nvPicPr>
        <p:blipFill>
          <a:blip r:embed="rId4"/>
          <a:stretch>
            <a:fillRect/>
          </a:stretch>
        </p:blipFill>
        <p:spPr>
          <a:xfrm>
            <a:off x="4554825" y="1342403"/>
            <a:ext cx="6677957" cy="1086002"/>
          </a:xfrm>
          <a:prstGeom prst="rect">
            <a:avLst/>
          </a:prstGeom>
        </p:spPr>
      </p:pic>
      <p:pic>
        <p:nvPicPr>
          <p:cNvPr id="11" name="Picture 10">
            <a:extLst>
              <a:ext uri="{FF2B5EF4-FFF2-40B4-BE49-F238E27FC236}">
                <a16:creationId xmlns:a16="http://schemas.microsoft.com/office/drawing/2014/main" id="{BA98E498-CD71-474E-AAB3-A81AD4EA6C58}"/>
              </a:ext>
            </a:extLst>
          </p:cNvPr>
          <p:cNvPicPr>
            <a:picLocks noChangeAspect="1"/>
          </p:cNvPicPr>
          <p:nvPr/>
        </p:nvPicPr>
        <p:blipFill>
          <a:blip r:embed="rId5"/>
          <a:stretch>
            <a:fillRect/>
          </a:stretch>
        </p:blipFill>
        <p:spPr>
          <a:xfrm>
            <a:off x="4614520" y="2619640"/>
            <a:ext cx="6558565" cy="3810765"/>
          </a:xfrm>
          <a:prstGeom prst="rect">
            <a:avLst/>
          </a:prstGeom>
        </p:spPr>
      </p:pic>
    </p:spTree>
    <p:extLst>
      <p:ext uri="{BB962C8B-B14F-4D97-AF65-F5344CB8AC3E}">
        <p14:creationId xmlns:p14="http://schemas.microsoft.com/office/powerpoint/2010/main" val="2028049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CC1BC-8F3F-46DA-A57A-E31A506850BC}"/>
              </a:ext>
            </a:extLst>
          </p:cNvPr>
          <p:cNvSpPr>
            <a:spLocks noGrp="1"/>
          </p:cNvSpPr>
          <p:nvPr>
            <p:ph type="title"/>
          </p:nvPr>
        </p:nvSpPr>
        <p:spPr>
          <a:xfrm>
            <a:off x="609600" y="365126"/>
            <a:ext cx="10972800" cy="630928"/>
          </a:xfrm>
        </p:spPr>
        <p:txBody>
          <a:bodyPr/>
          <a:lstStyle/>
          <a:p>
            <a:r>
              <a:rPr lang="en-GB" dirty="0"/>
              <a:t>Data Map of DEER Models</a:t>
            </a:r>
          </a:p>
        </p:txBody>
      </p:sp>
      <p:graphicFrame>
        <p:nvGraphicFramePr>
          <p:cNvPr id="5" name="Content Placeholder 4">
            <a:extLst>
              <a:ext uri="{FF2B5EF4-FFF2-40B4-BE49-F238E27FC236}">
                <a16:creationId xmlns:a16="http://schemas.microsoft.com/office/drawing/2014/main" id="{062FE495-13C9-4263-94F7-9DD2D773023E}"/>
              </a:ext>
            </a:extLst>
          </p:cNvPr>
          <p:cNvGraphicFramePr>
            <a:graphicFrameLocks noGrp="1"/>
          </p:cNvGraphicFramePr>
          <p:nvPr>
            <p:ph idx="1"/>
            <p:extLst>
              <p:ext uri="{D42A27DB-BD31-4B8C-83A1-F6EECF244321}">
                <p14:modId xmlns:p14="http://schemas.microsoft.com/office/powerpoint/2010/main" val="1456155544"/>
              </p:ext>
            </p:extLst>
          </p:nvPr>
        </p:nvGraphicFramePr>
        <p:xfrm>
          <a:off x="349250" y="1807288"/>
          <a:ext cx="11990796" cy="5279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C81167AE-582A-4C5A-9737-227D141F68A9}"/>
              </a:ext>
            </a:extLst>
          </p:cNvPr>
          <p:cNvSpPr>
            <a:spLocks noGrp="1"/>
          </p:cNvSpPr>
          <p:nvPr>
            <p:ph type="sldNum" sz="quarter" idx="12"/>
          </p:nvPr>
        </p:nvSpPr>
        <p:spPr/>
        <p:txBody>
          <a:bodyPr/>
          <a:lstStyle/>
          <a:p>
            <a:fld id="{5BA07366-CB75-4AA8-9E5B-928B849F427C}" type="slidenum">
              <a:rPr lang="en-GB" smtClean="0"/>
              <a:t>13</a:t>
            </a:fld>
            <a:endParaRPr lang="en-GB" dirty="0"/>
          </a:p>
        </p:txBody>
      </p:sp>
      <p:sp>
        <p:nvSpPr>
          <p:cNvPr id="6" name="TextBox 5">
            <a:extLst>
              <a:ext uri="{FF2B5EF4-FFF2-40B4-BE49-F238E27FC236}">
                <a16:creationId xmlns:a16="http://schemas.microsoft.com/office/drawing/2014/main" id="{D775AD7F-F237-41BC-BC03-A0D65F435EEA}"/>
              </a:ext>
            </a:extLst>
          </p:cNvPr>
          <p:cNvSpPr txBox="1"/>
          <p:nvPr/>
        </p:nvSpPr>
        <p:spPr>
          <a:xfrm>
            <a:off x="349250" y="1085540"/>
            <a:ext cx="2209800" cy="1038582"/>
          </a:xfrm>
          <a:prstGeom prst="roundRect">
            <a:avLst/>
          </a:prstGeom>
          <a:solidFill>
            <a:schemeClr val="accent6">
              <a:lumMod val="40000"/>
              <a:lumOff val="60000"/>
            </a:schemeClr>
          </a:solidFill>
          <a:ln>
            <a:noFill/>
          </a:ln>
        </p:spPr>
        <p:txBody>
          <a:bodyPr wrap="square" lIns="91440" tIns="45720" rIns="0" bIns="45720" rtlCol="0">
            <a:spAutoFit/>
          </a:bodyPr>
          <a:lstStyle/>
          <a:p>
            <a:pPr algn="l">
              <a:lnSpc>
                <a:spcPct val="100000"/>
              </a:lnSpc>
              <a:spcBef>
                <a:spcPts val="600"/>
              </a:spcBef>
            </a:pPr>
            <a:r>
              <a:rPr lang="en-GB" sz="1000" dirty="0">
                <a:solidFill>
                  <a:schemeClr val="bg1"/>
                </a:solidFill>
              </a:rPr>
              <a:t>RASS End Use UECs by: </a:t>
            </a:r>
          </a:p>
          <a:p>
            <a:pPr marL="342900" indent="-342900" algn="l">
              <a:lnSpc>
                <a:spcPct val="100000"/>
              </a:lnSpc>
              <a:spcBef>
                <a:spcPts val="600"/>
              </a:spcBef>
              <a:buFont typeface="Arial" panose="020B0604020202020204" pitchFamily="34" charset="0"/>
              <a:buChar char="•"/>
            </a:pPr>
            <a:r>
              <a:rPr lang="en-GB" sz="1000" dirty="0">
                <a:solidFill>
                  <a:schemeClr val="bg1"/>
                </a:solidFill>
              </a:rPr>
              <a:t>Vintage </a:t>
            </a:r>
          </a:p>
          <a:p>
            <a:pPr marL="342900" indent="-342900" algn="l">
              <a:lnSpc>
                <a:spcPct val="100000"/>
              </a:lnSpc>
              <a:spcBef>
                <a:spcPts val="600"/>
              </a:spcBef>
              <a:buFont typeface="Arial" panose="020B0604020202020204" pitchFamily="34" charset="0"/>
              <a:buChar char="•"/>
            </a:pPr>
            <a:r>
              <a:rPr lang="en-GB" sz="1000" dirty="0">
                <a:solidFill>
                  <a:schemeClr val="bg1"/>
                </a:solidFill>
              </a:rPr>
              <a:t>Climate zone</a:t>
            </a:r>
          </a:p>
          <a:p>
            <a:pPr marL="342900" indent="-342900" algn="l">
              <a:lnSpc>
                <a:spcPct val="100000"/>
              </a:lnSpc>
              <a:spcBef>
                <a:spcPts val="600"/>
              </a:spcBef>
              <a:buFont typeface="Arial" panose="020B0604020202020204" pitchFamily="34" charset="0"/>
              <a:buChar char="•"/>
            </a:pPr>
            <a:r>
              <a:rPr lang="en-GB" sz="1000" dirty="0">
                <a:solidFill>
                  <a:schemeClr val="bg1"/>
                </a:solidFill>
              </a:rPr>
              <a:t>Fuel type</a:t>
            </a:r>
          </a:p>
        </p:txBody>
      </p:sp>
      <p:sp>
        <p:nvSpPr>
          <p:cNvPr id="7" name="TextBox 6">
            <a:extLst>
              <a:ext uri="{FF2B5EF4-FFF2-40B4-BE49-F238E27FC236}">
                <a16:creationId xmlns:a16="http://schemas.microsoft.com/office/drawing/2014/main" id="{EC95763F-132D-4EC7-A97A-D4297EEE1448}"/>
              </a:ext>
            </a:extLst>
          </p:cNvPr>
          <p:cNvSpPr txBox="1"/>
          <p:nvPr/>
        </p:nvSpPr>
        <p:spPr>
          <a:xfrm>
            <a:off x="3429000" y="1807288"/>
            <a:ext cx="2209800" cy="1323439"/>
          </a:xfrm>
          <a:prstGeom prst="flowChartInputOutput">
            <a:avLst/>
          </a:prstGeom>
          <a:solidFill>
            <a:srgbClr val="A1AAE6"/>
          </a:solidFill>
          <a:ln>
            <a:noFill/>
          </a:ln>
        </p:spPr>
        <p:txBody>
          <a:bodyPr wrap="square" lIns="91440" tIns="45720" rIns="0" bIns="45720" rtlCol="0">
            <a:spAutoFit/>
          </a:bodyPr>
          <a:lstStyle/>
          <a:p>
            <a:pPr algn="l">
              <a:lnSpc>
                <a:spcPct val="100000"/>
              </a:lnSpc>
              <a:spcBef>
                <a:spcPts val="600"/>
              </a:spcBef>
            </a:pPr>
            <a:r>
              <a:rPr lang="en-GB" sz="1000" dirty="0">
                <a:solidFill>
                  <a:schemeClr val="bg1"/>
                </a:solidFill>
              </a:rPr>
              <a:t>Calibration Process. Adjust inputs:</a:t>
            </a:r>
          </a:p>
          <a:p>
            <a:pPr marL="342900" indent="-342900" algn="l">
              <a:lnSpc>
                <a:spcPct val="100000"/>
              </a:lnSpc>
              <a:spcBef>
                <a:spcPts val="600"/>
              </a:spcBef>
              <a:buFont typeface="Arial" panose="020B0604020202020204" pitchFamily="34" charset="0"/>
              <a:buChar char="•"/>
            </a:pPr>
            <a:r>
              <a:rPr lang="en-GB" sz="1000" dirty="0">
                <a:solidFill>
                  <a:schemeClr val="bg1"/>
                </a:solidFill>
              </a:rPr>
              <a:t>Thermostat</a:t>
            </a:r>
          </a:p>
          <a:p>
            <a:pPr marL="342900" indent="-342900" algn="l">
              <a:lnSpc>
                <a:spcPct val="100000"/>
              </a:lnSpc>
              <a:spcBef>
                <a:spcPts val="600"/>
              </a:spcBef>
              <a:buFont typeface="Arial" panose="020B0604020202020204" pitchFamily="34" charset="0"/>
              <a:buChar char="•"/>
            </a:pPr>
            <a:r>
              <a:rPr lang="en-GB" sz="1000" dirty="0">
                <a:solidFill>
                  <a:schemeClr val="bg1"/>
                </a:solidFill>
              </a:rPr>
              <a:t>Infiltration</a:t>
            </a:r>
          </a:p>
          <a:p>
            <a:pPr marL="342900" indent="-342900" algn="l">
              <a:lnSpc>
                <a:spcPct val="100000"/>
              </a:lnSpc>
              <a:spcBef>
                <a:spcPts val="600"/>
              </a:spcBef>
              <a:buFont typeface="Arial" panose="020B0604020202020204" pitchFamily="34" charset="0"/>
              <a:buChar char="•"/>
            </a:pPr>
            <a:r>
              <a:rPr lang="en-GB" sz="1000" dirty="0">
                <a:solidFill>
                  <a:schemeClr val="bg1"/>
                </a:solidFill>
              </a:rPr>
              <a:t>Occupants</a:t>
            </a:r>
          </a:p>
          <a:p>
            <a:pPr marL="342900" indent="-342900" algn="l">
              <a:lnSpc>
                <a:spcPct val="100000"/>
              </a:lnSpc>
              <a:spcBef>
                <a:spcPts val="600"/>
              </a:spcBef>
              <a:buFont typeface="Arial" panose="020B0604020202020204" pitchFamily="34" charset="0"/>
              <a:buChar char="•"/>
            </a:pPr>
            <a:r>
              <a:rPr lang="en-GB" sz="1000" dirty="0">
                <a:solidFill>
                  <a:schemeClr val="bg1"/>
                </a:solidFill>
              </a:rPr>
              <a:t>?</a:t>
            </a:r>
          </a:p>
        </p:txBody>
      </p:sp>
      <p:cxnSp>
        <p:nvCxnSpPr>
          <p:cNvPr id="9" name="Straight Arrow Connector 8">
            <a:extLst>
              <a:ext uri="{FF2B5EF4-FFF2-40B4-BE49-F238E27FC236}">
                <a16:creationId xmlns:a16="http://schemas.microsoft.com/office/drawing/2014/main" id="{42D14BD7-7336-4E4E-806A-910EBF2EE02E}"/>
              </a:ext>
            </a:extLst>
          </p:cNvPr>
          <p:cNvCxnSpPr>
            <a:cxnSpLocks/>
            <a:endCxn id="7" idx="2"/>
          </p:cNvCxnSpPr>
          <p:nvPr/>
        </p:nvCxnSpPr>
        <p:spPr>
          <a:xfrm>
            <a:off x="1454150" y="2124122"/>
            <a:ext cx="2195830" cy="344886"/>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cxnSp>
        <p:nvCxnSpPr>
          <p:cNvPr id="10" name="Straight Arrow Connector 9">
            <a:extLst>
              <a:ext uri="{FF2B5EF4-FFF2-40B4-BE49-F238E27FC236}">
                <a16:creationId xmlns:a16="http://schemas.microsoft.com/office/drawing/2014/main" id="{C77EECD1-C4C0-4C99-9C47-621738B8FF99}"/>
              </a:ext>
            </a:extLst>
          </p:cNvPr>
          <p:cNvCxnSpPr>
            <a:cxnSpLocks/>
            <a:endCxn id="7" idx="4"/>
          </p:cNvCxnSpPr>
          <p:nvPr/>
        </p:nvCxnSpPr>
        <p:spPr>
          <a:xfrm flipH="1" flipV="1">
            <a:off x="4533900" y="3130727"/>
            <a:ext cx="495300" cy="1144452"/>
          </a:xfrm>
          <a:prstGeom prst="straightConnector1">
            <a:avLst/>
          </a:prstGeom>
          <a:ln w="25400" cap="flat" cmpd="sng" algn="ctr">
            <a:solidFill>
              <a:schemeClr val="bg1">
                <a:lumMod val="75000"/>
              </a:schemeClr>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2" name="Flowchart: Data 31">
            <a:extLst>
              <a:ext uri="{FF2B5EF4-FFF2-40B4-BE49-F238E27FC236}">
                <a16:creationId xmlns:a16="http://schemas.microsoft.com/office/drawing/2014/main" id="{8322EE85-7A7C-4711-AAA0-3FD65F3EEF8C}"/>
              </a:ext>
            </a:extLst>
          </p:cNvPr>
          <p:cNvSpPr/>
          <p:nvPr/>
        </p:nvSpPr>
        <p:spPr>
          <a:xfrm>
            <a:off x="8562365" y="2378799"/>
            <a:ext cx="1524000" cy="935999"/>
          </a:xfrm>
          <a:prstGeom prst="flowChartInputOutput">
            <a:avLst/>
          </a:prstGeom>
          <a:solidFill>
            <a:srgbClr val="A1AA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spcBef>
                <a:spcPts val="600"/>
              </a:spcBef>
            </a:pPr>
            <a:r>
              <a:rPr lang="en-GB" sz="1000" dirty="0">
                <a:solidFill>
                  <a:schemeClr val="bg1"/>
                </a:solidFill>
              </a:rPr>
              <a:t>Run post processing script (SQL)</a:t>
            </a:r>
          </a:p>
        </p:txBody>
      </p:sp>
      <p:sp>
        <p:nvSpPr>
          <p:cNvPr id="33" name="Rectangle: Rounded Corners 32">
            <a:extLst>
              <a:ext uri="{FF2B5EF4-FFF2-40B4-BE49-F238E27FC236}">
                <a16:creationId xmlns:a16="http://schemas.microsoft.com/office/drawing/2014/main" id="{83D3822E-86F0-443E-85DD-1EED523B75FB}"/>
              </a:ext>
            </a:extLst>
          </p:cNvPr>
          <p:cNvSpPr/>
          <p:nvPr/>
        </p:nvSpPr>
        <p:spPr>
          <a:xfrm>
            <a:off x="171562" y="5537422"/>
            <a:ext cx="855388" cy="627554"/>
          </a:xfrm>
          <a:prstGeom prst="roundRect">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CA T-24</a:t>
            </a:r>
          </a:p>
        </p:txBody>
      </p:sp>
      <p:sp>
        <p:nvSpPr>
          <p:cNvPr id="35" name="Rectangle: Rounded Corners 34">
            <a:extLst>
              <a:ext uri="{FF2B5EF4-FFF2-40B4-BE49-F238E27FC236}">
                <a16:creationId xmlns:a16="http://schemas.microsoft.com/office/drawing/2014/main" id="{6F46AC4C-B6A3-46DD-B34C-005D158DD0DB}"/>
              </a:ext>
            </a:extLst>
          </p:cNvPr>
          <p:cNvSpPr/>
          <p:nvPr/>
        </p:nvSpPr>
        <p:spPr>
          <a:xfrm>
            <a:off x="1283350" y="5612648"/>
            <a:ext cx="1247969" cy="627554"/>
          </a:xfrm>
          <a:prstGeom prst="round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LBNL leakage database</a:t>
            </a:r>
          </a:p>
        </p:txBody>
      </p:sp>
      <p:cxnSp>
        <p:nvCxnSpPr>
          <p:cNvPr id="36" name="Straight Arrow Connector 35">
            <a:extLst>
              <a:ext uri="{FF2B5EF4-FFF2-40B4-BE49-F238E27FC236}">
                <a16:creationId xmlns:a16="http://schemas.microsoft.com/office/drawing/2014/main" id="{87299250-2164-4C1A-A220-6C8B7785C384}"/>
              </a:ext>
            </a:extLst>
          </p:cNvPr>
          <p:cNvCxnSpPr>
            <a:cxnSpLocks/>
            <a:stCxn id="35" idx="0"/>
          </p:cNvCxnSpPr>
          <p:nvPr/>
        </p:nvCxnSpPr>
        <p:spPr>
          <a:xfrm flipH="1" flipV="1">
            <a:off x="1365377" y="5060958"/>
            <a:ext cx="541958" cy="551690"/>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C19FBB71-8603-4671-8C66-2BB44943BA02}"/>
              </a:ext>
            </a:extLst>
          </p:cNvPr>
          <p:cNvCxnSpPr>
            <a:cxnSpLocks/>
          </p:cNvCxnSpPr>
          <p:nvPr/>
        </p:nvCxnSpPr>
        <p:spPr>
          <a:xfrm flipV="1">
            <a:off x="735098" y="5001367"/>
            <a:ext cx="71302" cy="536055"/>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cxnSp>
        <p:nvCxnSpPr>
          <p:cNvPr id="38" name="Straight Arrow Connector 37">
            <a:extLst>
              <a:ext uri="{FF2B5EF4-FFF2-40B4-BE49-F238E27FC236}">
                <a16:creationId xmlns:a16="http://schemas.microsoft.com/office/drawing/2014/main" id="{F0889126-C169-439C-840E-50CBE08EF32C}"/>
              </a:ext>
            </a:extLst>
          </p:cNvPr>
          <p:cNvCxnSpPr>
            <a:cxnSpLocks/>
          </p:cNvCxnSpPr>
          <p:nvPr/>
        </p:nvCxnSpPr>
        <p:spPr>
          <a:xfrm>
            <a:off x="9324365" y="3314798"/>
            <a:ext cx="612115" cy="960381"/>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sp>
        <p:nvSpPr>
          <p:cNvPr id="56" name="TextBox 55">
            <a:extLst>
              <a:ext uri="{FF2B5EF4-FFF2-40B4-BE49-F238E27FC236}">
                <a16:creationId xmlns:a16="http://schemas.microsoft.com/office/drawing/2014/main" id="{6FC8D136-C7F9-4000-AD0A-C886EB5BFC47}"/>
              </a:ext>
            </a:extLst>
          </p:cNvPr>
          <p:cNvSpPr txBox="1"/>
          <p:nvPr/>
        </p:nvSpPr>
        <p:spPr>
          <a:xfrm>
            <a:off x="7023439" y="874579"/>
            <a:ext cx="2209800" cy="783193"/>
          </a:xfrm>
          <a:prstGeom prst="roundRect">
            <a:avLst/>
          </a:prstGeom>
          <a:solidFill>
            <a:schemeClr val="accent6">
              <a:lumMod val="40000"/>
              <a:lumOff val="60000"/>
            </a:schemeClr>
          </a:solidFill>
          <a:ln>
            <a:noFill/>
          </a:ln>
        </p:spPr>
        <p:txBody>
          <a:bodyPr wrap="square" lIns="91440" tIns="45720" rIns="0" bIns="45720" rtlCol="0">
            <a:spAutoFit/>
          </a:bodyPr>
          <a:lstStyle/>
          <a:p>
            <a:pPr algn="l">
              <a:lnSpc>
                <a:spcPct val="100000"/>
              </a:lnSpc>
              <a:spcBef>
                <a:spcPts val="600"/>
              </a:spcBef>
            </a:pPr>
            <a:r>
              <a:rPr lang="en-GB" sz="1000" dirty="0">
                <a:solidFill>
                  <a:schemeClr val="bg1"/>
                </a:solidFill>
              </a:rPr>
              <a:t>RASS data informs weights of: </a:t>
            </a:r>
          </a:p>
          <a:p>
            <a:pPr marL="342900" indent="-342900" algn="l">
              <a:lnSpc>
                <a:spcPct val="100000"/>
              </a:lnSpc>
              <a:spcBef>
                <a:spcPts val="600"/>
              </a:spcBef>
              <a:buFont typeface="Arial" panose="020B0604020202020204" pitchFamily="34" charset="0"/>
              <a:buChar char="•"/>
            </a:pPr>
            <a:r>
              <a:rPr lang="en-GB" sz="1000" dirty="0">
                <a:solidFill>
                  <a:schemeClr val="bg1"/>
                </a:solidFill>
              </a:rPr>
              <a:t>Vintage</a:t>
            </a:r>
          </a:p>
          <a:p>
            <a:pPr marL="342900" indent="-342900" algn="l">
              <a:lnSpc>
                <a:spcPct val="100000"/>
              </a:lnSpc>
              <a:spcBef>
                <a:spcPts val="600"/>
              </a:spcBef>
              <a:buFont typeface="Arial" panose="020B0604020202020204" pitchFamily="34" charset="0"/>
              <a:buChar char="•"/>
            </a:pPr>
            <a:r>
              <a:rPr lang="en-GB" sz="1000" dirty="0">
                <a:solidFill>
                  <a:schemeClr val="bg1"/>
                </a:solidFill>
              </a:rPr>
              <a:t>Fuel type</a:t>
            </a:r>
          </a:p>
        </p:txBody>
      </p:sp>
      <p:cxnSp>
        <p:nvCxnSpPr>
          <p:cNvPr id="57" name="Straight Arrow Connector 56">
            <a:extLst>
              <a:ext uri="{FF2B5EF4-FFF2-40B4-BE49-F238E27FC236}">
                <a16:creationId xmlns:a16="http://schemas.microsoft.com/office/drawing/2014/main" id="{064AAA88-9763-4225-8DC4-36CA5E1D7DF5}"/>
              </a:ext>
            </a:extLst>
          </p:cNvPr>
          <p:cNvCxnSpPr>
            <a:cxnSpLocks/>
            <a:stCxn id="56" idx="2"/>
          </p:cNvCxnSpPr>
          <p:nvPr/>
        </p:nvCxnSpPr>
        <p:spPr>
          <a:xfrm>
            <a:off x="8128339" y="1657772"/>
            <a:ext cx="1196026" cy="721027"/>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sp>
        <p:nvSpPr>
          <p:cNvPr id="60" name="Flowchart: Data 59">
            <a:extLst>
              <a:ext uri="{FF2B5EF4-FFF2-40B4-BE49-F238E27FC236}">
                <a16:creationId xmlns:a16="http://schemas.microsoft.com/office/drawing/2014/main" id="{9416EDC2-E494-4C46-A9C3-F31F3070318E}"/>
              </a:ext>
            </a:extLst>
          </p:cNvPr>
          <p:cNvSpPr/>
          <p:nvPr/>
        </p:nvSpPr>
        <p:spPr>
          <a:xfrm>
            <a:off x="7136380" y="5762881"/>
            <a:ext cx="1153135" cy="517985"/>
          </a:xfrm>
          <a:prstGeom prst="flowChartInputOutput">
            <a:avLst/>
          </a:prstGeom>
          <a:solidFill>
            <a:srgbClr val="A1AAE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spcBef>
                <a:spcPts val="600"/>
              </a:spcBef>
            </a:pPr>
            <a:r>
              <a:rPr lang="en-GB" sz="1000" dirty="0">
                <a:solidFill>
                  <a:schemeClr val="bg1"/>
                </a:solidFill>
              </a:rPr>
              <a:t>Define</a:t>
            </a:r>
            <a:r>
              <a:rPr lang="en-GB" sz="1000" dirty="0">
                <a:solidFill>
                  <a:schemeClr val="accent1"/>
                </a:solidFill>
              </a:rPr>
              <a:t> </a:t>
            </a:r>
            <a:r>
              <a:rPr lang="en-GB" sz="1000" dirty="0">
                <a:solidFill>
                  <a:schemeClr val="bg1"/>
                </a:solidFill>
              </a:rPr>
              <a:t>EEMs</a:t>
            </a:r>
          </a:p>
        </p:txBody>
      </p:sp>
      <p:sp>
        <p:nvSpPr>
          <p:cNvPr id="61" name="TextBox 60">
            <a:extLst>
              <a:ext uri="{FF2B5EF4-FFF2-40B4-BE49-F238E27FC236}">
                <a16:creationId xmlns:a16="http://schemas.microsoft.com/office/drawing/2014/main" id="{2EAAABA3-8FC7-4095-A255-EB2AA4C31370}"/>
              </a:ext>
            </a:extLst>
          </p:cNvPr>
          <p:cNvSpPr txBox="1"/>
          <p:nvPr/>
        </p:nvSpPr>
        <p:spPr>
          <a:xfrm>
            <a:off x="4572001" y="5422362"/>
            <a:ext cx="1452590" cy="442674"/>
          </a:xfrm>
          <a:prstGeom prst="roundRect">
            <a:avLst/>
          </a:prstGeom>
          <a:solidFill>
            <a:schemeClr val="accent6">
              <a:lumMod val="40000"/>
              <a:lumOff val="60000"/>
            </a:schemeClr>
          </a:solidFill>
          <a:ln>
            <a:noFill/>
          </a:ln>
        </p:spPr>
        <p:txBody>
          <a:bodyPr wrap="square" lIns="91440" tIns="45720" rIns="0" bIns="45720" rtlCol="0">
            <a:spAutoFit/>
          </a:bodyPr>
          <a:lstStyle/>
          <a:p>
            <a:pPr algn="l">
              <a:lnSpc>
                <a:spcPct val="100000"/>
              </a:lnSpc>
              <a:spcBef>
                <a:spcPts val="600"/>
              </a:spcBef>
            </a:pPr>
            <a:r>
              <a:rPr lang="en-GB" sz="1000" dirty="0">
                <a:solidFill>
                  <a:schemeClr val="bg1"/>
                </a:solidFill>
              </a:rPr>
              <a:t>RASS data informs EEMs</a:t>
            </a:r>
          </a:p>
        </p:txBody>
      </p:sp>
      <p:cxnSp>
        <p:nvCxnSpPr>
          <p:cNvPr id="62" name="Straight Arrow Connector 61">
            <a:extLst>
              <a:ext uri="{FF2B5EF4-FFF2-40B4-BE49-F238E27FC236}">
                <a16:creationId xmlns:a16="http://schemas.microsoft.com/office/drawing/2014/main" id="{3FED7C77-B722-4667-9551-4F251ED355F8}"/>
              </a:ext>
            </a:extLst>
          </p:cNvPr>
          <p:cNvCxnSpPr>
            <a:cxnSpLocks/>
            <a:stCxn id="61" idx="3"/>
          </p:cNvCxnSpPr>
          <p:nvPr/>
        </p:nvCxnSpPr>
        <p:spPr>
          <a:xfrm>
            <a:off x="6024591" y="5643699"/>
            <a:ext cx="1111789" cy="378175"/>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cxnSp>
        <p:nvCxnSpPr>
          <p:cNvPr id="69" name="Straight Arrow Connector 68">
            <a:extLst>
              <a:ext uri="{FF2B5EF4-FFF2-40B4-BE49-F238E27FC236}">
                <a16:creationId xmlns:a16="http://schemas.microsoft.com/office/drawing/2014/main" id="{AA485A63-03B6-46BB-A515-9C2319C2C0A4}"/>
              </a:ext>
            </a:extLst>
          </p:cNvPr>
          <p:cNvCxnSpPr>
            <a:cxnSpLocks/>
          </p:cNvCxnSpPr>
          <p:nvPr/>
        </p:nvCxnSpPr>
        <p:spPr>
          <a:xfrm flipH="1" flipV="1">
            <a:off x="7368410" y="4712054"/>
            <a:ext cx="344537" cy="1047831"/>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sp>
        <p:nvSpPr>
          <p:cNvPr id="75" name="TextBox 74">
            <a:extLst>
              <a:ext uri="{FF2B5EF4-FFF2-40B4-BE49-F238E27FC236}">
                <a16:creationId xmlns:a16="http://schemas.microsoft.com/office/drawing/2014/main" id="{B4BB4FB3-434C-4C15-A327-895B4AC2BACB}"/>
              </a:ext>
            </a:extLst>
          </p:cNvPr>
          <p:cNvSpPr txBox="1"/>
          <p:nvPr/>
        </p:nvSpPr>
        <p:spPr>
          <a:xfrm>
            <a:off x="4572001" y="6132246"/>
            <a:ext cx="1452590" cy="442674"/>
          </a:xfrm>
          <a:prstGeom prst="roundRect">
            <a:avLst/>
          </a:prstGeom>
          <a:solidFill>
            <a:schemeClr val="accent2"/>
          </a:solidFill>
          <a:ln>
            <a:noFill/>
          </a:ln>
        </p:spPr>
        <p:txBody>
          <a:bodyPr wrap="square" lIns="91440" tIns="45720" rIns="0" bIns="45720" rtlCol="0">
            <a:spAutoFit/>
          </a:bodyPr>
          <a:lstStyle/>
          <a:p>
            <a:pPr algn="l">
              <a:lnSpc>
                <a:spcPct val="100000"/>
              </a:lnSpc>
              <a:spcBef>
                <a:spcPts val="600"/>
              </a:spcBef>
            </a:pPr>
            <a:r>
              <a:rPr lang="en-GB" sz="1000" dirty="0">
                <a:solidFill>
                  <a:schemeClr val="accent1"/>
                </a:solidFill>
              </a:rPr>
              <a:t>Other data sources inform EEMs</a:t>
            </a:r>
          </a:p>
        </p:txBody>
      </p:sp>
      <p:cxnSp>
        <p:nvCxnSpPr>
          <p:cNvPr id="76" name="Straight Arrow Connector 75">
            <a:extLst>
              <a:ext uri="{FF2B5EF4-FFF2-40B4-BE49-F238E27FC236}">
                <a16:creationId xmlns:a16="http://schemas.microsoft.com/office/drawing/2014/main" id="{B2428F71-9ED4-4C8E-8883-0F6FB8443FD7}"/>
              </a:ext>
            </a:extLst>
          </p:cNvPr>
          <p:cNvCxnSpPr>
            <a:cxnSpLocks/>
            <a:stCxn id="75" idx="3"/>
          </p:cNvCxnSpPr>
          <p:nvPr/>
        </p:nvCxnSpPr>
        <p:spPr>
          <a:xfrm flipV="1">
            <a:off x="6024591" y="6021875"/>
            <a:ext cx="1111789" cy="331708"/>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sp>
        <p:nvSpPr>
          <p:cNvPr id="19" name="Oval 18">
            <a:extLst>
              <a:ext uri="{FF2B5EF4-FFF2-40B4-BE49-F238E27FC236}">
                <a16:creationId xmlns:a16="http://schemas.microsoft.com/office/drawing/2014/main" id="{E3B4B0F5-2FE3-4316-8C98-348BE9D2A17E}"/>
              </a:ext>
            </a:extLst>
          </p:cNvPr>
          <p:cNvSpPr/>
          <p:nvPr/>
        </p:nvSpPr>
        <p:spPr>
          <a:xfrm>
            <a:off x="3649980" y="4110446"/>
            <a:ext cx="704306" cy="2264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8D50B62-AE40-4175-9403-0E6F05B96AD7}"/>
              </a:ext>
            </a:extLst>
          </p:cNvPr>
          <p:cNvSpPr/>
          <p:nvPr/>
        </p:nvSpPr>
        <p:spPr>
          <a:xfrm>
            <a:off x="6024591" y="4110445"/>
            <a:ext cx="704306" cy="2264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438A8B76-91F4-4E66-BFD0-BD3A9C63F214}"/>
              </a:ext>
            </a:extLst>
          </p:cNvPr>
          <p:cNvSpPr/>
          <p:nvPr/>
        </p:nvSpPr>
        <p:spPr>
          <a:xfrm>
            <a:off x="130338" y="2927054"/>
            <a:ext cx="855388" cy="627554"/>
          </a:xfrm>
          <a:prstGeom prst="roundRect">
            <a:avLst/>
          </a:prstGeom>
          <a:solidFill>
            <a:schemeClr val="accent6">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1000" dirty="0"/>
              <a:t>RASS data</a:t>
            </a:r>
          </a:p>
        </p:txBody>
      </p:sp>
      <p:cxnSp>
        <p:nvCxnSpPr>
          <p:cNvPr id="26" name="Straight Arrow Connector 25">
            <a:extLst>
              <a:ext uri="{FF2B5EF4-FFF2-40B4-BE49-F238E27FC236}">
                <a16:creationId xmlns:a16="http://schemas.microsoft.com/office/drawing/2014/main" id="{705A1CD9-76BE-46C1-8A67-100EA47C9B64}"/>
              </a:ext>
            </a:extLst>
          </p:cNvPr>
          <p:cNvCxnSpPr>
            <a:cxnSpLocks/>
            <a:stCxn id="25" idx="2"/>
          </p:cNvCxnSpPr>
          <p:nvPr/>
        </p:nvCxnSpPr>
        <p:spPr>
          <a:xfrm>
            <a:off x="558032" y="3554608"/>
            <a:ext cx="177066" cy="355541"/>
          </a:xfrm>
          <a:prstGeom prst="straightConnector1">
            <a:avLst/>
          </a:prstGeom>
          <a:ln w="25400">
            <a:solidFill>
              <a:schemeClr val="bg1">
                <a:lumMod val="75000"/>
              </a:schemeClr>
            </a:solidFill>
            <a:tailEnd type="triangle"/>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32688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7D0F8-7EF0-4AFD-9EC1-3FF0F37E093D}"/>
              </a:ext>
            </a:extLst>
          </p:cNvPr>
          <p:cNvSpPr>
            <a:spLocks noGrp="1"/>
          </p:cNvSpPr>
          <p:nvPr>
            <p:ph type="title"/>
          </p:nvPr>
        </p:nvSpPr>
        <p:spPr/>
        <p:txBody>
          <a:bodyPr/>
          <a:lstStyle/>
          <a:p>
            <a:r>
              <a:rPr lang="en-GB" dirty="0"/>
              <a:t>SWWH028 Centralized Heat Pump Water Heater in Multifamily Buildings</a:t>
            </a:r>
          </a:p>
        </p:txBody>
      </p:sp>
      <p:sp>
        <p:nvSpPr>
          <p:cNvPr id="4" name="Slide Number Placeholder 3">
            <a:extLst>
              <a:ext uri="{FF2B5EF4-FFF2-40B4-BE49-F238E27FC236}">
                <a16:creationId xmlns:a16="http://schemas.microsoft.com/office/drawing/2014/main" id="{6FE9CA1B-D399-4661-908A-23CC7538EF44}"/>
              </a:ext>
            </a:extLst>
          </p:cNvPr>
          <p:cNvSpPr>
            <a:spLocks noGrp="1"/>
          </p:cNvSpPr>
          <p:nvPr>
            <p:ph type="sldNum" sz="quarter" idx="12"/>
          </p:nvPr>
        </p:nvSpPr>
        <p:spPr/>
        <p:txBody>
          <a:bodyPr/>
          <a:lstStyle/>
          <a:p>
            <a:fld id="{5BA07366-CB75-4AA8-9E5B-928B849F427C}" type="slidenum">
              <a:rPr lang="en-US" smtClean="0"/>
              <a:t>14</a:t>
            </a:fld>
            <a:endParaRPr lang="en-US"/>
          </a:p>
        </p:txBody>
      </p:sp>
      <p:graphicFrame>
        <p:nvGraphicFramePr>
          <p:cNvPr id="5" name="Table 5">
            <a:extLst>
              <a:ext uri="{FF2B5EF4-FFF2-40B4-BE49-F238E27FC236}">
                <a16:creationId xmlns:a16="http://schemas.microsoft.com/office/drawing/2014/main" id="{7CC874D6-353C-4580-A2F9-06BA32B6FC1D}"/>
              </a:ext>
            </a:extLst>
          </p:cNvPr>
          <p:cNvGraphicFramePr>
            <a:graphicFrameLocks noGrp="1"/>
          </p:cNvGraphicFramePr>
          <p:nvPr>
            <p:extLst>
              <p:ext uri="{D42A27DB-BD31-4B8C-83A1-F6EECF244321}">
                <p14:modId xmlns:p14="http://schemas.microsoft.com/office/powerpoint/2010/main" val="2701833015"/>
              </p:ext>
            </p:extLst>
          </p:nvPr>
        </p:nvGraphicFramePr>
        <p:xfrm>
          <a:off x="837383" y="1843088"/>
          <a:ext cx="10249990" cy="3571240"/>
        </p:xfrm>
        <a:graphic>
          <a:graphicData uri="http://schemas.openxmlformats.org/drawingml/2006/table">
            <a:tbl>
              <a:tblPr firstRow="1" bandRow="1">
                <a:tableStyleId>{5C22544A-7EE6-4342-B048-85BDC9FD1C3A}</a:tableStyleId>
              </a:tblPr>
              <a:tblGrid>
                <a:gridCol w="5124995">
                  <a:extLst>
                    <a:ext uri="{9D8B030D-6E8A-4147-A177-3AD203B41FA5}">
                      <a16:colId xmlns:a16="http://schemas.microsoft.com/office/drawing/2014/main" val="3768051437"/>
                    </a:ext>
                  </a:extLst>
                </a:gridCol>
                <a:gridCol w="5124995">
                  <a:extLst>
                    <a:ext uri="{9D8B030D-6E8A-4147-A177-3AD203B41FA5}">
                      <a16:colId xmlns:a16="http://schemas.microsoft.com/office/drawing/2014/main" val="3111856949"/>
                    </a:ext>
                  </a:extLst>
                </a:gridCol>
              </a:tblGrid>
              <a:tr h="370840">
                <a:tc>
                  <a:txBody>
                    <a:bodyPr/>
                    <a:lstStyle/>
                    <a:p>
                      <a:r>
                        <a:rPr lang="en-GB" dirty="0"/>
                        <a:t>Inputs</a:t>
                      </a:r>
                    </a:p>
                  </a:txBody>
                  <a:tcPr/>
                </a:tc>
                <a:tc>
                  <a:txBody>
                    <a:bodyPr/>
                    <a:lstStyle/>
                    <a:p>
                      <a:r>
                        <a:rPr lang="en-GB" dirty="0"/>
                        <a:t>Sources</a:t>
                      </a:r>
                    </a:p>
                  </a:txBody>
                  <a:tcPr/>
                </a:tc>
                <a:extLst>
                  <a:ext uri="{0D108BD9-81ED-4DB2-BD59-A6C34878D82A}">
                    <a16:rowId xmlns:a16="http://schemas.microsoft.com/office/drawing/2014/main" val="3099511315"/>
                  </a:ext>
                </a:extLst>
              </a:tr>
              <a:tr h="370840">
                <a:tc>
                  <a:txBody>
                    <a:bodyPr/>
                    <a:lstStyle/>
                    <a:p>
                      <a:pPr marL="285750" indent="-285750">
                        <a:buFont typeface="Arial" panose="020B0604020202020204" pitchFamily="34" charset="0"/>
                        <a:buChar char="•"/>
                      </a:pPr>
                      <a:r>
                        <a:rPr lang="en-GB" dirty="0">
                          <a:cs typeface="Arial"/>
                        </a:rPr>
                        <a:t>occupancy (# occupants per unit), </a:t>
                      </a:r>
                    </a:p>
                    <a:p>
                      <a:pPr marL="285750" indent="-285750">
                        <a:buFont typeface="Arial" panose="020B0604020202020204" pitchFamily="34" charset="0"/>
                        <a:buChar char="•"/>
                      </a:pPr>
                      <a:r>
                        <a:rPr lang="en-GB" dirty="0">
                          <a:cs typeface="Arial"/>
                        </a:rPr>
                        <a:t>building characteristics (# units, # BRs, unit size), </a:t>
                      </a:r>
                    </a:p>
                    <a:p>
                      <a:pPr marL="285750" indent="-285750">
                        <a:buFont typeface="Arial" panose="020B0604020202020204" pitchFamily="34" charset="0"/>
                        <a:buChar char="•"/>
                      </a:pPr>
                      <a:r>
                        <a:rPr lang="en-GB" dirty="0">
                          <a:cs typeface="Arial"/>
                        </a:rPr>
                        <a:t>existing technology (e.g., boiler efficiency)</a:t>
                      </a:r>
                      <a:endParaRPr lang="en-GB" dirty="0"/>
                    </a:p>
                  </a:txBody>
                  <a:tcPr/>
                </a:tc>
                <a:tc>
                  <a:txBody>
                    <a:bodyPr/>
                    <a:lstStyle/>
                    <a:p>
                      <a:pPr marL="465750" lvl="1" indent="-285750">
                        <a:buFont typeface="Arial" panose="020B0604020202020204" pitchFamily="34" charset="0"/>
                        <a:buChar char="•"/>
                      </a:pPr>
                      <a:r>
                        <a:rPr lang="en-GB" dirty="0">
                          <a:cs typeface="Arial"/>
                        </a:rPr>
                        <a:t>CA </a:t>
                      </a:r>
                      <a:r>
                        <a:rPr lang="en-GB" dirty="0" err="1">
                          <a:cs typeface="Arial"/>
                        </a:rPr>
                        <a:t>Statewide</a:t>
                      </a:r>
                      <a:r>
                        <a:rPr lang="en-GB" dirty="0">
                          <a:cs typeface="Arial"/>
                        </a:rPr>
                        <a:t> Multifamily Boiler Market Assessment (CADMUS)</a:t>
                      </a:r>
                    </a:p>
                    <a:p>
                      <a:pPr marL="465750" lvl="1" indent="-285750">
                        <a:buFont typeface="Arial" panose="020B0604020202020204" pitchFamily="34" charset="0"/>
                        <a:buChar char="•"/>
                      </a:pPr>
                      <a:r>
                        <a:rPr lang="en-GB" dirty="0">
                          <a:cs typeface="Arial"/>
                        </a:rPr>
                        <a:t>2019 RASS</a:t>
                      </a:r>
                    </a:p>
                    <a:p>
                      <a:pPr marL="465750" lvl="1" indent="-285750">
                        <a:buFont typeface="Arial" panose="020B0604020202020204" pitchFamily="34" charset="0"/>
                        <a:buChar char="•"/>
                      </a:pPr>
                      <a:r>
                        <a:rPr lang="en-GB" dirty="0">
                          <a:cs typeface="Arial"/>
                        </a:rPr>
                        <a:t>Census/ACS</a:t>
                      </a:r>
                    </a:p>
                    <a:p>
                      <a:pPr marL="46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400" spc="25" dirty="0">
                          <a:solidFill>
                            <a:schemeClr val="tx1"/>
                          </a:solidFill>
                          <a:effectLst/>
                          <a:ea typeface="PMingLiU" panose="020B0604030504040204" pitchFamily="18" charset="-120"/>
                          <a:cs typeface="Times New Roman" panose="02020603050405020304" pitchFamily="18" charset="0"/>
                        </a:rPr>
                        <a:t>Industrial Standard Practice (ISP) Study of Commercial Domestic Hot Water (HW) Boilers for Commercial and Multifamily Sectors (BASE Energy)</a:t>
                      </a:r>
                      <a:endParaRPr lang="en-GB" dirty="0">
                        <a:solidFill>
                          <a:schemeClr val="tx1"/>
                        </a:solidFill>
                        <a:cs typeface="Arial"/>
                      </a:endParaRPr>
                    </a:p>
                    <a:p>
                      <a:endParaRPr lang="en-GB" dirty="0"/>
                    </a:p>
                  </a:txBody>
                  <a:tcPr/>
                </a:tc>
                <a:extLst>
                  <a:ext uri="{0D108BD9-81ED-4DB2-BD59-A6C34878D82A}">
                    <a16:rowId xmlns:a16="http://schemas.microsoft.com/office/drawing/2014/main" val="4285249926"/>
                  </a:ext>
                </a:extLst>
              </a:tr>
              <a:tr h="370840">
                <a:tc>
                  <a:txBody>
                    <a:bodyPr/>
                    <a:lstStyle/>
                    <a:p>
                      <a:pPr marL="285750" indent="-285750">
                        <a:buFont typeface="Arial" panose="020B0604020202020204" pitchFamily="34" charset="0"/>
                        <a:buChar char="•"/>
                      </a:pPr>
                      <a:r>
                        <a:rPr lang="en-GB" dirty="0"/>
                        <a:t>Hot water profile</a:t>
                      </a:r>
                    </a:p>
                  </a:txBody>
                  <a:tcPr/>
                </a:tc>
                <a:tc>
                  <a:txBody>
                    <a:bodyPr/>
                    <a:lstStyle/>
                    <a:p>
                      <a:pPr marL="285750" indent="-285750">
                        <a:buFont typeface="Arial" panose="020B0604020202020204" pitchFamily="34" charset="0"/>
                        <a:buChar char="•"/>
                      </a:pPr>
                      <a:r>
                        <a:rPr lang="en-GB" dirty="0">
                          <a:cs typeface="Arial"/>
                        </a:rPr>
                        <a:t>CBECC-Res 2022 that uses California Simulation Engine (CSE)</a:t>
                      </a:r>
                      <a:endParaRPr lang="en-GB" dirty="0"/>
                    </a:p>
                  </a:txBody>
                  <a:tcPr/>
                </a:tc>
                <a:extLst>
                  <a:ext uri="{0D108BD9-81ED-4DB2-BD59-A6C34878D82A}">
                    <a16:rowId xmlns:a16="http://schemas.microsoft.com/office/drawing/2014/main" val="3376274057"/>
                  </a:ext>
                </a:extLst>
              </a:tr>
            </a:tbl>
          </a:graphicData>
        </a:graphic>
      </p:graphicFrame>
      <p:sp>
        <p:nvSpPr>
          <p:cNvPr id="8" name="TextBox 7">
            <a:extLst>
              <a:ext uri="{FF2B5EF4-FFF2-40B4-BE49-F238E27FC236}">
                <a16:creationId xmlns:a16="http://schemas.microsoft.com/office/drawing/2014/main" id="{D1800B61-3CCD-4655-A135-5E122EAE9A45}"/>
              </a:ext>
            </a:extLst>
          </p:cNvPr>
          <p:cNvSpPr txBox="1"/>
          <p:nvPr/>
        </p:nvSpPr>
        <p:spPr>
          <a:xfrm>
            <a:off x="837383" y="5505450"/>
            <a:ext cx="9725842" cy="276999"/>
          </a:xfrm>
          <a:prstGeom prst="rect">
            <a:avLst/>
          </a:prstGeom>
          <a:noFill/>
        </p:spPr>
        <p:txBody>
          <a:bodyPr wrap="square" rtlCol="0">
            <a:spAutoFit/>
          </a:bodyPr>
          <a:lstStyle/>
          <a:p>
            <a:r>
              <a:rPr lang="en-GB" sz="1200" dirty="0"/>
              <a:t>Most other DHW measures will be maintained in the Water Heater Calculator, but may be modeled in 2026 or later</a:t>
            </a:r>
          </a:p>
        </p:txBody>
      </p:sp>
    </p:spTree>
    <p:extLst>
      <p:ext uri="{BB962C8B-B14F-4D97-AF65-F5344CB8AC3E}">
        <p14:creationId xmlns:p14="http://schemas.microsoft.com/office/powerpoint/2010/main" val="7852949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59A90-755E-4723-ACE3-033A49E9B46B}"/>
              </a:ext>
            </a:extLst>
          </p:cNvPr>
          <p:cNvSpPr>
            <a:spLocks noGrp="1"/>
          </p:cNvSpPr>
          <p:nvPr>
            <p:ph type="title"/>
          </p:nvPr>
        </p:nvSpPr>
        <p:spPr/>
        <p:txBody>
          <a:bodyPr/>
          <a:lstStyle/>
          <a:p>
            <a:r>
              <a:rPr lang="en-US" dirty="0"/>
              <a:t>Next Steps</a:t>
            </a:r>
          </a:p>
        </p:txBody>
      </p:sp>
      <p:sp>
        <p:nvSpPr>
          <p:cNvPr id="3" name="Slide Number Placeholder 2">
            <a:extLst>
              <a:ext uri="{FF2B5EF4-FFF2-40B4-BE49-F238E27FC236}">
                <a16:creationId xmlns:a16="http://schemas.microsoft.com/office/drawing/2014/main" id="{A3859EBA-A9FB-4BC5-98DC-E04ABE500DC8}"/>
              </a:ext>
            </a:extLst>
          </p:cNvPr>
          <p:cNvSpPr>
            <a:spLocks noGrp="1"/>
          </p:cNvSpPr>
          <p:nvPr>
            <p:ph type="sldNum" sz="quarter" idx="12"/>
          </p:nvPr>
        </p:nvSpPr>
        <p:spPr/>
        <p:txBody>
          <a:bodyPr/>
          <a:lstStyle/>
          <a:p>
            <a:fld id="{5BA07366-CB75-4AA8-9E5B-928B849F427C}" type="slidenum">
              <a:rPr lang="en-US" smtClean="0"/>
              <a:pPr/>
              <a:t>15</a:t>
            </a:fld>
            <a:endParaRPr lang="en-US"/>
          </a:p>
        </p:txBody>
      </p:sp>
      <p:sp>
        <p:nvSpPr>
          <p:cNvPr id="4" name="Content Placeholder 2">
            <a:extLst>
              <a:ext uri="{FF2B5EF4-FFF2-40B4-BE49-F238E27FC236}">
                <a16:creationId xmlns:a16="http://schemas.microsoft.com/office/drawing/2014/main" id="{A7AE5217-C7DF-403A-8466-0C3134300B90}"/>
              </a:ext>
            </a:extLst>
          </p:cNvPr>
          <p:cNvSpPr txBox="1">
            <a:spLocks/>
          </p:cNvSpPr>
          <p:nvPr/>
        </p:nvSpPr>
        <p:spPr>
          <a:xfrm>
            <a:off x="539750" y="2093524"/>
            <a:ext cx="11110914" cy="4317624"/>
          </a:xfrm>
          <a:prstGeom prst="rect">
            <a:avLst/>
          </a:prstGeom>
        </p:spPr>
        <p:txBody>
          <a:bodyPr vert="horz" lIns="0" tIns="0" rIns="0" bIns="0" rtlCol="0" anchor="t">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179705" indent="-179705"/>
            <a:r>
              <a:rPr lang="en-GB" dirty="0">
                <a:cs typeface="Arial"/>
              </a:rPr>
              <a:t>February/March 2022 – Simulation results for residential measures will be available in DEER</a:t>
            </a:r>
          </a:p>
          <a:p>
            <a:pPr marL="179705" indent="-179705"/>
            <a:r>
              <a:rPr lang="en-GB" dirty="0">
                <a:cs typeface="Arial"/>
              </a:rPr>
              <a:t>October 2022 – Residential prototypes and processing system available to public users</a:t>
            </a:r>
          </a:p>
          <a:p>
            <a:pPr marL="179705" indent="-179705"/>
            <a:r>
              <a:rPr lang="en-GB" dirty="0">
                <a:cs typeface="Arial"/>
              </a:rPr>
              <a:t>2023 – Commercial measures will be simulated in the </a:t>
            </a:r>
            <a:r>
              <a:rPr lang="en-GB" dirty="0" err="1">
                <a:cs typeface="Arial"/>
              </a:rPr>
              <a:t>EnergyPlus</a:t>
            </a:r>
            <a:r>
              <a:rPr lang="en-GB" dirty="0">
                <a:cs typeface="Arial"/>
              </a:rPr>
              <a:t> system</a:t>
            </a:r>
          </a:p>
          <a:p>
            <a:pPr marL="179705" indent="-179705"/>
            <a:endParaRPr lang="en-GB" dirty="0">
              <a:cs typeface="Arial"/>
            </a:endParaRPr>
          </a:p>
          <a:p>
            <a:pPr marL="359705" lvl="1" indent="-179705"/>
            <a:endParaRPr lang="en-GB" dirty="0">
              <a:cs typeface="Arial"/>
            </a:endParaRPr>
          </a:p>
        </p:txBody>
      </p:sp>
    </p:spTree>
    <p:extLst>
      <p:ext uri="{BB962C8B-B14F-4D97-AF65-F5344CB8AC3E}">
        <p14:creationId xmlns:p14="http://schemas.microsoft.com/office/powerpoint/2010/main" val="534184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38FA0FF-8384-6F4F-8CB5-24690E76E755}"/>
              </a:ext>
            </a:extLst>
          </p:cNvPr>
          <p:cNvPicPr>
            <a:picLocks noChangeAspect="1"/>
          </p:cNvPicPr>
          <p:nvPr/>
        </p:nvPicPr>
        <p:blipFill>
          <a:blip r:embed="rId3">
            <a:biLevel thresh="50000"/>
            <a:alphaModFix amt="20000"/>
          </a:blip>
          <a:stretch>
            <a:fillRect/>
          </a:stretch>
        </p:blipFill>
        <p:spPr>
          <a:xfrm>
            <a:off x="8373711" y="1155422"/>
            <a:ext cx="4572268" cy="4572268"/>
          </a:xfrm>
          <a:prstGeom prst="rect">
            <a:avLst/>
          </a:prstGeom>
        </p:spPr>
      </p:pic>
      <p:sp>
        <p:nvSpPr>
          <p:cNvPr id="7" name="Title 1">
            <a:extLst>
              <a:ext uri="{FF2B5EF4-FFF2-40B4-BE49-F238E27FC236}">
                <a16:creationId xmlns:a16="http://schemas.microsoft.com/office/drawing/2014/main" id="{F15472F1-D24F-E448-9A57-3E83DE1A4B04}"/>
              </a:ext>
            </a:extLst>
          </p:cNvPr>
          <p:cNvSpPr txBox="1">
            <a:spLocks/>
          </p:cNvSpPr>
          <p:nvPr/>
        </p:nvSpPr>
        <p:spPr>
          <a:xfrm>
            <a:off x="967579" y="3068053"/>
            <a:ext cx="4568952" cy="1023728"/>
          </a:xfrm>
          <a:prstGeom prst="rect">
            <a:avLst/>
          </a:prstGeom>
        </p:spPr>
        <p:txBody>
          <a:bodyPr>
            <a:noAutofit/>
          </a:bodyPr>
          <a:lstStyle>
            <a:lvl1pPr algn="l" defTabSz="914400" rtl="0" eaLnBrk="1" fontAlgn="b" latinLnBrk="0" hangingPunct="1">
              <a:lnSpc>
                <a:spcPct val="90000"/>
              </a:lnSpc>
              <a:spcBef>
                <a:spcPct val="0"/>
              </a:spcBef>
              <a:buNone/>
              <a:defRPr sz="3600" b="1" kern="1200">
                <a:solidFill>
                  <a:schemeClr val="bg1"/>
                </a:solidFill>
                <a:latin typeface="+mj-lt"/>
                <a:ea typeface="+mj-ea"/>
                <a:cs typeface="+mj-cs"/>
              </a:defRPr>
            </a:lvl1pPr>
          </a:lstStyle>
          <a:p>
            <a:pPr>
              <a:lnSpc>
                <a:spcPct val="110000"/>
              </a:lnSpc>
            </a:pPr>
            <a:r>
              <a:rPr lang="en-US" sz="4800" dirty="0"/>
              <a:t>Questions?</a:t>
            </a:r>
          </a:p>
        </p:txBody>
      </p:sp>
      <p:sp>
        <p:nvSpPr>
          <p:cNvPr id="9" name="Rectangle 8">
            <a:extLst>
              <a:ext uri="{FF2B5EF4-FFF2-40B4-BE49-F238E27FC236}">
                <a16:creationId xmlns:a16="http://schemas.microsoft.com/office/drawing/2014/main" id="{190B6040-71B8-7745-81FD-C79F2A84D522}"/>
              </a:ext>
            </a:extLst>
          </p:cNvPr>
          <p:cNvSpPr/>
          <p:nvPr/>
        </p:nvSpPr>
        <p:spPr>
          <a:xfrm>
            <a:off x="457200" y="6130089"/>
            <a:ext cx="2791326" cy="5835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38F23402-0178-C84D-A408-94BA436D1E2D}"/>
              </a:ext>
            </a:extLst>
          </p:cNvPr>
          <p:cNvSpPr>
            <a:spLocks noGrp="1"/>
          </p:cNvSpPr>
          <p:nvPr>
            <p:ph type="sldNum" sz="quarter" idx="12"/>
          </p:nvPr>
        </p:nvSpPr>
        <p:spPr/>
        <p:txBody>
          <a:bodyPr/>
          <a:lstStyle/>
          <a:p>
            <a:fld id="{1C4126A1-9282-4A82-AC02-A59AF4A969C8}" type="slidenum">
              <a:rPr lang="en-US" smtClean="0"/>
              <a:t>16</a:t>
            </a:fld>
            <a:endParaRPr lang="en-US"/>
          </a:p>
        </p:txBody>
      </p:sp>
    </p:spTree>
    <p:extLst>
      <p:ext uri="{BB962C8B-B14F-4D97-AF65-F5344CB8AC3E}">
        <p14:creationId xmlns:p14="http://schemas.microsoft.com/office/powerpoint/2010/main" val="3269202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66B1CAB-E86E-7442-ACED-7334C166A1A7}"/>
              </a:ext>
            </a:extLst>
          </p:cNvPr>
          <p:cNvPicPr>
            <a:picLocks noChangeAspect="1"/>
          </p:cNvPicPr>
          <p:nvPr/>
        </p:nvPicPr>
        <p:blipFill>
          <a:blip r:embed="rId3">
            <a:biLevel thresh="50000"/>
            <a:alphaModFix amt="20000"/>
          </a:blip>
          <a:stretch>
            <a:fillRect/>
          </a:stretch>
        </p:blipFill>
        <p:spPr>
          <a:xfrm>
            <a:off x="8389934" y="1143571"/>
            <a:ext cx="4570857" cy="4570857"/>
          </a:xfrm>
          <a:prstGeom prst="rect">
            <a:avLst/>
          </a:prstGeom>
        </p:spPr>
      </p:pic>
      <p:sp>
        <p:nvSpPr>
          <p:cNvPr id="7" name="Title 1">
            <a:extLst>
              <a:ext uri="{FF2B5EF4-FFF2-40B4-BE49-F238E27FC236}">
                <a16:creationId xmlns:a16="http://schemas.microsoft.com/office/drawing/2014/main" id="{F15472F1-D24F-E448-9A57-3E83DE1A4B04}"/>
              </a:ext>
            </a:extLst>
          </p:cNvPr>
          <p:cNvSpPr txBox="1">
            <a:spLocks/>
          </p:cNvSpPr>
          <p:nvPr/>
        </p:nvSpPr>
        <p:spPr>
          <a:xfrm>
            <a:off x="967578" y="2833436"/>
            <a:ext cx="7045453" cy="1846847"/>
          </a:xfrm>
          <a:prstGeom prst="rect">
            <a:avLst/>
          </a:prstGeom>
        </p:spPr>
        <p:txBody>
          <a:bodyPr>
            <a:noAutofit/>
          </a:bodyPr>
          <a:lstStyle>
            <a:lvl1pPr algn="l" defTabSz="914400" rtl="0" eaLnBrk="1" fontAlgn="b" latinLnBrk="0" hangingPunct="1">
              <a:lnSpc>
                <a:spcPct val="90000"/>
              </a:lnSpc>
              <a:spcBef>
                <a:spcPct val="0"/>
              </a:spcBef>
              <a:buNone/>
              <a:defRPr sz="3600" b="1" kern="1200">
                <a:solidFill>
                  <a:schemeClr val="bg1"/>
                </a:solidFill>
                <a:latin typeface="+mj-lt"/>
                <a:ea typeface="+mj-ea"/>
                <a:cs typeface="+mj-cs"/>
              </a:defRPr>
            </a:lvl1pPr>
          </a:lstStyle>
          <a:p>
            <a:pPr>
              <a:lnSpc>
                <a:spcPct val="110000"/>
              </a:lnSpc>
            </a:pPr>
            <a:r>
              <a:rPr lang="en-US" b="0" dirty="0"/>
              <a:t>For more information:</a:t>
            </a:r>
          </a:p>
          <a:p>
            <a:pPr>
              <a:lnSpc>
                <a:spcPct val="110000"/>
              </a:lnSpc>
            </a:pPr>
            <a:r>
              <a:rPr lang="en-US" dirty="0"/>
              <a:t>Peter.Biermayer@cpuc.ca.gov</a:t>
            </a:r>
          </a:p>
          <a:p>
            <a:pPr>
              <a:lnSpc>
                <a:spcPct val="110000"/>
              </a:lnSpc>
            </a:pPr>
            <a:endParaRPr lang="en-US" dirty="0"/>
          </a:p>
        </p:txBody>
      </p:sp>
      <p:sp>
        <p:nvSpPr>
          <p:cNvPr id="9" name="Rectangle 8">
            <a:extLst>
              <a:ext uri="{FF2B5EF4-FFF2-40B4-BE49-F238E27FC236}">
                <a16:creationId xmlns:a16="http://schemas.microsoft.com/office/drawing/2014/main" id="{190B6040-71B8-7745-81FD-C79F2A84D522}"/>
              </a:ext>
            </a:extLst>
          </p:cNvPr>
          <p:cNvSpPr/>
          <p:nvPr/>
        </p:nvSpPr>
        <p:spPr>
          <a:xfrm>
            <a:off x="457200" y="6130089"/>
            <a:ext cx="2791326" cy="5835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A437BD18-2B0B-3142-8517-F1529417EB65}"/>
              </a:ext>
            </a:extLst>
          </p:cNvPr>
          <p:cNvSpPr>
            <a:spLocks noGrp="1"/>
          </p:cNvSpPr>
          <p:nvPr>
            <p:ph type="sldNum" sz="quarter" idx="12"/>
          </p:nvPr>
        </p:nvSpPr>
        <p:spPr/>
        <p:txBody>
          <a:bodyPr/>
          <a:lstStyle/>
          <a:p>
            <a:fld id="{1C4126A1-9282-4A82-AC02-A59AF4A969C8}" type="slidenum">
              <a:rPr lang="en-US" smtClean="0"/>
              <a:t>17</a:t>
            </a:fld>
            <a:endParaRPr lang="en-US"/>
          </a:p>
        </p:txBody>
      </p:sp>
      <p:sp>
        <p:nvSpPr>
          <p:cNvPr id="3" name="TextBox 2">
            <a:extLst>
              <a:ext uri="{FF2B5EF4-FFF2-40B4-BE49-F238E27FC236}">
                <a16:creationId xmlns:a16="http://schemas.microsoft.com/office/drawing/2014/main" id="{046C0F5E-1AA2-4C12-9332-0E11660815B0}"/>
              </a:ext>
            </a:extLst>
          </p:cNvPr>
          <p:cNvSpPr txBox="1"/>
          <p:nvPr/>
        </p:nvSpPr>
        <p:spPr>
          <a:xfrm>
            <a:off x="876300" y="4448175"/>
            <a:ext cx="8237220" cy="646331"/>
          </a:xfrm>
          <a:prstGeom prst="rect">
            <a:avLst/>
          </a:prstGeom>
          <a:noFill/>
        </p:spPr>
        <p:txBody>
          <a:bodyPr wrap="square" rtlCol="0">
            <a:spAutoFit/>
          </a:bodyPr>
          <a:lstStyle>
            <a:defPPr>
              <a:defRPr lang="en-US"/>
            </a:defPPr>
            <a:lvl1pPr>
              <a:defRPr>
                <a:solidFill>
                  <a:schemeClr val="bg1"/>
                </a:solidFill>
              </a:defRPr>
            </a:lvl1pPr>
          </a:lstStyle>
          <a:p>
            <a:r>
              <a:rPr lang="en-GB" dirty="0"/>
              <a:t>Slides posted at:</a:t>
            </a:r>
          </a:p>
          <a:p>
            <a:r>
              <a:rPr lang="en-US" dirty="0">
                <a:hlinkClick r:id="rId4">
                  <a:extLst>
                    <a:ext uri="{A12FA001-AC4F-418D-AE19-62706E023703}">
                      <ahyp:hlinkClr xmlns:ahyp="http://schemas.microsoft.com/office/drawing/2018/hyperlinkcolor" val="tx"/>
                    </a:ext>
                  </a:extLst>
                </a:hlinkClick>
              </a:rPr>
              <a:t>https://cedars.sound-data.com/deer-resources/tools/</a:t>
            </a:r>
            <a:r>
              <a:rPr lang="en-US">
                <a:hlinkClick r:id="rId4">
                  <a:extLst>
                    <a:ext uri="{A12FA001-AC4F-418D-AE19-62706E023703}">
                      <ahyp:hlinkClr xmlns:ahyp="http://schemas.microsoft.com/office/drawing/2018/hyperlinkcolor" val="tx"/>
                    </a:ext>
                  </a:extLst>
                </a:hlinkClick>
              </a:rPr>
              <a:t>energy-plus/</a:t>
            </a:r>
            <a:endParaRPr lang="en-GB" dirty="0"/>
          </a:p>
        </p:txBody>
      </p:sp>
    </p:spTree>
    <p:extLst>
      <p:ext uri="{BB962C8B-B14F-4D97-AF65-F5344CB8AC3E}">
        <p14:creationId xmlns:p14="http://schemas.microsoft.com/office/powerpoint/2010/main" val="2871387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C8A5D-EA52-194A-8424-155328D99D35}"/>
              </a:ext>
            </a:extLst>
          </p:cNvPr>
          <p:cNvSpPr txBox="1">
            <a:spLocks/>
          </p:cNvSpPr>
          <p:nvPr/>
        </p:nvSpPr>
        <p:spPr>
          <a:xfrm>
            <a:off x="3936419" y="4069347"/>
            <a:ext cx="6394697" cy="1037413"/>
          </a:xfrm>
          <a:prstGeom prst="rect">
            <a:avLst/>
          </a:prstGeom>
        </p:spPr>
        <p:txBody>
          <a:bodyPr>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nSpc>
                <a:spcPct val="110000"/>
              </a:lnSpc>
            </a:pPr>
            <a:r>
              <a:rPr lang="en-US" sz="2400" b="0" dirty="0"/>
              <a:t>Peter.Biermayer@CPUC.ca.gov</a:t>
            </a:r>
          </a:p>
        </p:txBody>
      </p:sp>
      <p:pic>
        <p:nvPicPr>
          <p:cNvPr id="5" name="Picture 4">
            <a:extLst>
              <a:ext uri="{FF2B5EF4-FFF2-40B4-BE49-F238E27FC236}">
                <a16:creationId xmlns:a16="http://schemas.microsoft.com/office/drawing/2014/main" id="{07677C39-DBAF-7F4E-A07A-79DF29F7C6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3200" y="1880602"/>
            <a:ext cx="7574547" cy="2135212"/>
          </a:xfrm>
          <a:prstGeom prst="rect">
            <a:avLst/>
          </a:prstGeom>
        </p:spPr>
      </p:pic>
      <p:sp>
        <p:nvSpPr>
          <p:cNvPr id="6" name="Rectangle 5">
            <a:extLst>
              <a:ext uri="{FF2B5EF4-FFF2-40B4-BE49-F238E27FC236}">
                <a16:creationId xmlns:a16="http://schemas.microsoft.com/office/drawing/2014/main" id="{1E2447BC-D7EC-C145-9239-F887ECB37EB8}"/>
              </a:ext>
            </a:extLst>
          </p:cNvPr>
          <p:cNvSpPr/>
          <p:nvPr/>
        </p:nvSpPr>
        <p:spPr>
          <a:xfrm>
            <a:off x="463216" y="6166184"/>
            <a:ext cx="3050005" cy="5233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B50A0654-BFC0-7941-9A56-83925E75E5B6}"/>
              </a:ext>
            </a:extLst>
          </p:cNvPr>
          <p:cNvSpPr>
            <a:spLocks noGrp="1"/>
          </p:cNvSpPr>
          <p:nvPr>
            <p:ph type="sldNum" sz="quarter" idx="12"/>
          </p:nvPr>
        </p:nvSpPr>
        <p:spPr/>
        <p:txBody>
          <a:bodyPr/>
          <a:lstStyle/>
          <a:p>
            <a:fld id="{1C4126A1-9282-4A82-AC02-A59AF4A969C8}" type="slidenum">
              <a:rPr lang="en-US" smtClean="0"/>
              <a:t>18</a:t>
            </a:fld>
            <a:endParaRPr lang="en-US"/>
          </a:p>
        </p:txBody>
      </p:sp>
    </p:spTree>
    <p:extLst>
      <p:ext uri="{BB962C8B-B14F-4D97-AF65-F5344CB8AC3E}">
        <p14:creationId xmlns:p14="http://schemas.microsoft.com/office/powerpoint/2010/main" val="2462472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02742D9F-1909-4E0F-9DA0-A6F5B2D7A09C}"/>
              </a:ext>
            </a:extLst>
          </p:cNvPr>
          <p:cNvPicPr>
            <a:picLocks noGrp="1" noChangeAspect="1" noChangeArrowheads="1"/>
          </p:cNvPicPr>
          <p:nvPr>
            <p:ph type="pic" sz="quarter" idx="13"/>
          </p:nvPr>
        </p:nvPicPr>
        <p:blipFill rotWithShape="1">
          <a:blip r:embed="rId3" cstate="print">
            <a:extLst>
              <a:ext uri="{28A0092B-C50C-407E-A947-70E740481C1C}">
                <a14:useLocalDpi xmlns:a14="http://schemas.microsoft.com/office/drawing/2010/main" val="0"/>
              </a:ext>
            </a:extLst>
          </a:blip>
          <a:srcRect/>
          <a:stretch/>
        </p:blipFill>
        <p:spPr bwMode="auto">
          <a:xfrm>
            <a:off x="6096000" y="10"/>
            <a:ext cx="6096001" cy="6861590"/>
          </a:xfrm>
          <a:prstGeom prst="rect">
            <a:avLst/>
          </a:prstGeom>
          <a:noFill/>
        </p:spPr>
      </p:pic>
      <p:sp>
        <p:nvSpPr>
          <p:cNvPr id="2" name="Title 1">
            <a:extLst>
              <a:ext uri="{FF2B5EF4-FFF2-40B4-BE49-F238E27FC236}">
                <a16:creationId xmlns:a16="http://schemas.microsoft.com/office/drawing/2014/main" id="{CF2C1E8E-0837-40AC-9070-1095E73DF9BC}"/>
              </a:ext>
            </a:extLst>
          </p:cNvPr>
          <p:cNvSpPr>
            <a:spLocks noGrp="1"/>
          </p:cNvSpPr>
          <p:nvPr>
            <p:ph type="title"/>
          </p:nvPr>
        </p:nvSpPr>
        <p:spPr>
          <a:xfrm>
            <a:off x="539750" y="539750"/>
            <a:ext cx="5018400" cy="936000"/>
          </a:xfrm>
        </p:spPr>
        <p:txBody>
          <a:bodyPr vert="horz" lIns="0" tIns="0" rIns="0" bIns="0" rtlCol="0" anchor="t" anchorCtr="0">
            <a:normAutofit/>
          </a:bodyPr>
          <a:lstStyle/>
          <a:p>
            <a:r>
              <a:rPr lang="en-US" sz="3300" b="0" kern="1200" dirty="0">
                <a:latin typeface="+mj-lt"/>
                <a:ea typeface="+mj-ea"/>
                <a:cs typeface="+mj-cs"/>
              </a:rPr>
              <a:t>DEEResources websites moving to CEDARS</a:t>
            </a:r>
          </a:p>
        </p:txBody>
      </p:sp>
      <p:sp>
        <p:nvSpPr>
          <p:cNvPr id="8" name="Content Placeholder 3">
            <a:extLst>
              <a:ext uri="{FF2B5EF4-FFF2-40B4-BE49-F238E27FC236}">
                <a16:creationId xmlns:a16="http://schemas.microsoft.com/office/drawing/2014/main" id="{734B4689-E597-4A30-B6C1-C2DC2B0C173D}"/>
              </a:ext>
            </a:extLst>
          </p:cNvPr>
          <p:cNvSpPr txBox="1">
            <a:spLocks/>
          </p:cNvSpPr>
          <p:nvPr/>
        </p:nvSpPr>
        <p:spPr>
          <a:xfrm>
            <a:off x="540000" y="1735085"/>
            <a:ext cx="5018400" cy="4316516"/>
          </a:xfrm>
          <a:prstGeom prst="rect">
            <a:avLst/>
          </a:prstGeom>
        </p:spPr>
        <p:txBody>
          <a:bodyPr vert="horz" lIns="0" tIns="0" rIns="0" bIns="0" rtlCol="0" anchor="t">
            <a:normAutofit fontScale="92500"/>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spcBef>
                <a:spcPts val="0"/>
              </a:spcBef>
              <a:buFont typeface="Arial" panose="020B0604020202020204" pitchFamily="34" charset="0"/>
              <a:buNone/>
            </a:pPr>
            <a:r>
              <a:rPr lang="en-US" sz="1600" dirty="0"/>
              <a:t>The contents of both websites are being reconfigured into one site at </a:t>
            </a:r>
            <a:r>
              <a:rPr lang="en-US" sz="1600" b="1" i="1" spc="100" dirty="0">
                <a:hlinkClick r:id="rId4"/>
              </a:rPr>
              <a:t>cedars.sound-data.com</a:t>
            </a:r>
            <a:r>
              <a:rPr lang="en-US" sz="1600" b="1" dirty="0"/>
              <a:t>:</a:t>
            </a:r>
          </a:p>
          <a:p>
            <a:pPr marL="0" indent="0">
              <a:lnSpc>
                <a:spcPct val="90000"/>
              </a:lnSpc>
              <a:spcBef>
                <a:spcPts val="0"/>
              </a:spcBef>
              <a:buFont typeface="Arial" panose="020B0604020202020204" pitchFamily="34" charset="0"/>
              <a:buNone/>
            </a:pPr>
            <a:endParaRPr lang="en-US" sz="1600" b="1" dirty="0"/>
          </a:p>
          <a:p>
            <a:pPr marL="179705" indent="-179705">
              <a:lnSpc>
                <a:spcPct val="90000"/>
              </a:lnSpc>
              <a:spcBef>
                <a:spcPts val="0"/>
              </a:spcBef>
              <a:spcAft>
                <a:spcPts val="600"/>
              </a:spcAft>
            </a:pPr>
            <a:r>
              <a:rPr lang="en-US" sz="1600" b="1" strike="sngStrike" dirty="0"/>
              <a:t>DEEResources.com</a:t>
            </a:r>
            <a:endParaRPr lang="en-US" sz="1600" b="1" strike="sngStrike"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Resolutions</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Monthly measure package summary memos</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Mid-year and year-end ex ante review memos</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Guidance documents</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MASControl3</a:t>
            </a:r>
            <a:r>
              <a:rPr lang="en-US" sz="1600" baseline="30000" dirty="0"/>
              <a:t>©</a:t>
            </a:r>
            <a:r>
              <a:rPr lang="en-US" sz="1600" dirty="0"/>
              <a:t> resources</a:t>
            </a:r>
            <a:endParaRPr lang="en-US" sz="1600" baseline="300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Tools: Water heater calculator, RACC, WEN, Fuel Substitution</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Load shape resources</a:t>
            </a:r>
            <a:endParaRPr lang="en-US" sz="1600" dirty="0">
              <a:cs typeface="Arial"/>
            </a:endParaRPr>
          </a:p>
          <a:p>
            <a:pPr marL="359410" lvl="1" indent="-179705">
              <a:lnSpc>
                <a:spcPct val="90000"/>
              </a:lnSpc>
              <a:spcBef>
                <a:spcPts val="0"/>
              </a:spcBef>
              <a:spcAft>
                <a:spcPts val="600"/>
              </a:spcAft>
            </a:pPr>
            <a:endParaRPr lang="en-US" sz="1600" dirty="0">
              <a:cs typeface="Arial"/>
            </a:endParaRPr>
          </a:p>
          <a:p>
            <a:pPr marL="179705" indent="-179705">
              <a:lnSpc>
                <a:spcPct val="90000"/>
              </a:lnSpc>
              <a:spcBef>
                <a:spcPts val="0"/>
              </a:spcBef>
              <a:spcAft>
                <a:spcPts val="600"/>
              </a:spcAft>
            </a:pPr>
            <a:r>
              <a:rPr lang="en-US" sz="1600" b="1" strike="sngStrike" dirty="0"/>
              <a:t>DEEResources.net</a:t>
            </a:r>
            <a:endParaRPr lang="en-US" sz="1600" b="1" strike="sngStrike"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Dispositions</a:t>
            </a:r>
            <a:endParaRPr lang="en-US" sz="1600" dirty="0">
              <a:cs typeface="Arial"/>
            </a:endParaRPr>
          </a:p>
          <a:p>
            <a:pPr marL="359410" lvl="1" indent="-179705">
              <a:lnSpc>
                <a:spcPct val="90000"/>
              </a:lnSpc>
              <a:spcBef>
                <a:spcPts val="0"/>
              </a:spcBef>
              <a:spcAft>
                <a:spcPts val="600"/>
              </a:spcAft>
              <a:buFont typeface="Tahoma" panose="020B0604030504040204" pitchFamily="34" charset="0"/>
              <a:buChar char="̶"/>
            </a:pPr>
            <a:r>
              <a:rPr lang="en-US" sz="1600" dirty="0"/>
              <a:t>Measure package frozen archive up to 2021-12-31</a:t>
            </a:r>
            <a:endParaRPr lang="en-US" sz="1600" dirty="0">
              <a:cs typeface="Arial"/>
            </a:endParaRPr>
          </a:p>
        </p:txBody>
      </p:sp>
      <p:sp>
        <p:nvSpPr>
          <p:cNvPr id="73" name="Text Placeholder 4">
            <a:extLst>
              <a:ext uri="{FF2B5EF4-FFF2-40B4-BE49-F238E27FC236}">
                <a16:creationId xmlns:a16="http://schemas.microsoft.com/office/drawing/2014/main" id="{49D86EB0-33AE-4A59-AF98-5215C3CF1CE8}"/>
              </a:ext>
            </a:extLst>
          </p:cNvPr>
          <p:cNvSpPr>
            <a:spLocks noGrp="1"/>
          </p:cNvSpPr>
          <p:nvPr>
            <p:ph type="body" sz="quarter" idx="23"/>
          </p:nvPr>
        </p:nvSpPr>
        <p:spPr>
          <a:xfrm>
            <a:off x="7426728" y="1132348"/>
            <a:ext cx="2723112" cy="910834"/>
          </a:xfrm>
        </p:spPr>
        <p:txBody>
          <a:bodyPr/>
          <a:lstStyle/>
          <a:p>
            <a:pPr marL="0" indent="0" algn="ctr">
              <a:buNone/>
            </a:pPr>
            <a:r>
              <a:rPr lang="en-US">
                <a:solidFill>
                  <a:schemeClr val="tx1"/>
                </a:solidFill>
              </a:rPr>
              <a:t>New home:</a:t>
            </a:r>
          </a:p>
          <a:p>
            <a:pPr marL="0" indent="0" algn="ctr">
              <a:buNone/>
            </a:pPr>
            <a:r>
              <a:rPr lang="en-US">
                <a:solidFill>
                  <a:schemeClr val="tx1"/>
                </a:solidFill>
              </a:rPr>
              <a:t>cedars.sound-data.com</a:t>
            </a:r>
          </a:p>
        </p:txBody>
      </p:sp>
      <p:sp>
        <p:nvSpPr>
          <p:cNvPr id="75" name="Text Placeholder 5">
            <a:extLst>
              <a:ext uri="{FF2B5EF4-FFF2-40B4-BE49-F238E27FC236}">
                <a16:creationId xmlns:a16="http://schemas.microsoft.com/office/drawing/2014/main" id="{E775021A-8DC0-433F-8711-552591AC9915}"/>
              </a:ext>
            </a:extLst>
          </p:cNvPr>
          <p:cNvSpPr>
            <a:spLocks noGrp="1"/>
          </p:cNvSpPr>
          <p:nvPr>
            <p:ph type="body" sz="quarter" idx="22"/>
          </p:nvPr>
        </p:nvSpPr>
        <p:spPr>
          <a:xfrm>
            <a:off x="10893600" y="6350400"/>
            <a:ext cx="756000" cy="322875"/>
          </a:xfrm>
        </p:spPr>
        <p:txBody>
          <a:bodyPr/>
          <a:lstStyle/>
          <a:p>
            <a:endParaRPr lang="en-US"/>
          </a:p>
        </p:txBody>
      </p:sp>
      <p:sp>
        <p:nvSpPr>
          <p:cNvPr id="4" name="Slide Number Placeholder 3">
            <a:extLst>
              <a:ext uri="{FF2B5EF4-FFF2-40B4-BE49-F238E27FC236}">
                <a16:creationId xmlns:a16="http://schemas.microsoft.com/office/drawing/2014/main" id="{CDD086EA-6F75-4E65-8BE5-5A8DDAF8B059}"/>
              </a:ext>
            </a:extLst>
          </p:cNvPr>
          <p:cNvSpPr>
            <a:spLocks noGrp="1"/>
          </p:cNvSpPr>
          <p:nvPr>
            <p:ph type="sldNum" sz="quarter" idx="12"/>
          </p:nvPr>
        </p:nvSpPr>
        <p:spPr>
          <a:xfrm>
            <a:off x="540000" y="6440400"/>
            <a:ext cx="266400" cy="151200"/>
          </a:xfrm>
        </p:spPr>
        <p:txBody>
          <a:bodyPr vert="horz" lIns="0" tIns="0" rIns="0" bIns="0" rtlCol="0" anchor="t" anchorCtr="0">
            <a:normAutofit/>
          </a:bodyPr>
          <a:lstStyle/>
          <a:p>
            <a:pPr>
              <a:spcAft>
                <a:spcPts val="600"/>
              </a:spcAft>
            </a:pPr>
            <a:fld id="{5BA07366-CB75-4AA8-9E5B-928B849F427C}" type="slidenum">
              <a:rPr lang="en-US" smtClean="0"/>
              <a:pPr>
                <a:spcAft>
                  <a:spcPts val="600"/>
                </a:spcAft>
              </a:pPr>
              <a:t>2</a:t>
            </a:fld>
            <a:endParaRPr lang="en-US"/>
          </a:p>
        </p:txBody>
      </p:sp>
      <p:sp>
        <p:nvSpPr>
          <p:cNvPr id="7" name="Content Placeholder 3">
            <a:extLst>
              <a:ext uri="{FF2B5EF4-FFF2-40B4-BE49-F238E27FC236}">
                <a16:creationId xmlns:a16="http://schemas.microsoft.com/office/drawing/2014/main" id="{ECB16B18-1C63-4A8D-B271-D4048AE3AEFB}"/>
              </a:ext>
            </a:extLst>
          </p:cNvPr>
          <p:cNvSpPr txBox="1">
            <a:spLocks/>
          </p:cNvSpPr>
          <p:nvPr/>
        </p:nvSpPr>
        <p:spPr>
          <a:xfrm>
            <a:off x="540543" y="1101350"/>
            <a:ext cx="11110914" cy="4900079"/>
          </a:xfrm>
          <a:prstGeom prst="rect">
            <a:avLst/>
          </a:prstGeom>
        </p:spPr>
        <p:txBody>
          <a:bodyPr vert="horz" lIns="0" tIns="0" rIns="0" bIns="0" rtlCol="0">
            <a:noAutofit/>
          </a:bodyPr>
          <a:lstStyle>
            <a:lvl1pPr marL="180000" indent="-180000" algn="l" defTabSz="914400" rtl="0" eaLnBrk="1" latinLnBrk="0" hangingPunct="1">
              <a:lnSpc>
                <a:spcPct val="100000"/>
              </a:lnSpc>
              <a:spcBef>
                <a:spcPts val="1200"/>
              </a:spcBef>
              <a:buClrTx/>
              <a:buFont typeface="Arial" panose="020B0604020202020204" pitchFamily="34" charset="0"/>
              <a:buChar char="•"/>
              <a:defRPr sz="2000" b="0" kern="1200">
                <a:solidFill>
                  <a:schemeClr val="accent1"/>
                </a:solidFill>
                <a:latin typeface="+mn-lt"/>
                <a:ea typeface="+mn-ea"/>
                <a:cs typeface="+mn-cs"/>
              </a:defRPr>
            </a:lvl1pPr>
            <a:lvl2pPr marL="360000" indent="-180000" algn="l" defTabSz="914400" rtl="0" eaLnBrk="1" latinLnBrk="0" hangingPunct="1">
              <a:lnSpc>
                <a:spcPct val="100000"/>
              </a:lnSpc>
              <a:spcBef>
                <a:spcPts val="600"/>
              </a:spcBef>
              <a:buClrTx/>
              <a:buFont typeface="Arial" panose="020B0604020202020204" pitchFamily="34" charset="0"/>
              <a:buChar char="•"/>
              <a:defRPr sz="1800" kern="1200">
                <a:solidFill>
                  <a:schemeClr val="accent1"/>
                </a:solidFill>
                <a:latin typeface="+mn-lt"/>
                <a:ea typeface="+mn-ea"/>
                <a:cs typeface="+mn-cs"/>
              </a:defRPr>
            </a:lvl2pPr>
            <a:lvl3pPr marL="540000" indent="-180000" algn="l" defTabSz="914400" rtl="0" eaLnBrk="1" latinLnBrk="0" hangingPunct="1">
              <a:lnSpc>
                <a:spcPct val="100000"/>
              </a:lnSpc>
              <a:spcBef>
                <a:spcPts val="600"/>
              </a:spcBef>
              <a:buClrTx/>
              <a:buFont typeface="Arial" panose="020B0604020202020204" pitchFamily="34" charset="0"/>
              <a:buChar char="•"/>
              <a:defRPr sz="1600" kern="1200">
                <a:solidFill>
                  <a:schemeClr val="accent1"/>
                </a:solidFill>
                <a:latin typeface="+mn-lt"/>
                <a:ea typeface="+mn-ea"/>
                <a:cs typeface="+mn-cs"/>
              </a:defRPr>
            </a:lvl3pPr>
            <a:lvl4pPr marL="0" indent="0" algn="l" defTabSz="914400" rtl="0" eaLnBrk="1" latinLnBrk="0" hangingPunct="1">
              <a:lnSpc>
                <a:spcPct val="90000"/>
              </a:lnSpc>
              <a:spcBef>
                <a:spcPts val="600"/>
              </a:spcBef>
              <a:buClrTx/>
              <a:buFont typeface="Arial" panose="020B0604020202020204" pitchFamily="34" charset="0"/>
              <a:buChar char="​"/>
              <a:defRPr sz="2000" b="1" kern="1200">
                <a:solidFill>
                  <a:schemeClr val="accent1"/>
                </a:solidFill>
                <a:latin typeface="+mn-lt"/>
                <a:ea typeface="+mn-ea"/>
                <a:cs typeface="+mn-cs"/>
              </a:defRPr>
            </a:lvl4pPr>
            <a:lvl5pPr marL="0" indent="0" algn="l" defTabSz="914400" rtl="0" eaLnBrk="1" latinLnBrk="0" hangingPunct="1">
              <a:lnSpc>
                <a:spcPct val="100000"/>
              </a:lnSpc>
              <a:spcBef>
                <a:spcPts val="1200"/>
              </a:spcBef>
              <a:buClrTx/>
              <a:buFont typeface="Arial" panose="020B0604020202020204" pitchFamily="34" charset="0"/>
              <a:buChar char="​"/>
              <a:defRPr sz="2000" kern="1200">
                <a:solidFill>
                  <a:schemeClr val="accent1"/>
                </a:solidFill>
                <a:latin typeface="+mn-lt"/>
                <a:ea typeface="+mn-ea"/>
                <a:cs typeface="+mn-cs"/>
              </a:defRPr>
            </a:lvl5pPr>
            <a:lvl6pPr marL="0" indent="0" algn="l" defTabSz="914400" rtl="0" eaLnBrk="1" latinLnBrk="0" hangingPunct="1">
              <a:spcBef>
                <a:spcPts val="600"/>
              </a:spcBef>
              <a:buFont typeface="Arial" panose="020B0604020202020204" pitchFamily="34" charset="0"/>
              <a:buChar char="​"/>
              <a:defRPr sz="1000" b="1" kern="1200">
                <a:solidFill>
                  <a:schemeClr val="accent1"/>
                </a:solidFill>
                <a:latin typeface="+mn-lt"/>
                <a:ea typeface="+mn-ea"/>
                <a:cs typeface="+mn-cs"/>
              </a:defRPr>
            </a:lvl6pPr>
            <a:lvl7pPr marL="0" indent="0" algn="l" defTabSz="914400" rtl="0" eaLnBrk="1" latinLnBrk="0" hangingPunct="1">
              <a:spcBef>
                <a:spcPts val="600"/>
              </a:spcBef>
              <a:buFont typeface="Arial" panose="020B0604020202020204" pitchFamily="34" charset="0"/>
              <a:buChar char="​"/>
              <a:defRPr sz="1000" kern="1200">
                <a:solidFill>
                  <a:schemeClr val="accent1"/>
                </a:solidFill>
                <a:latin typeface="+mn-lt"/>
                <a:ea typeface="+mn-ea"/>
                <a:cs typeface="+mn-cs"/>
              </a:defRPr>
            </a:lvl7pPr>
            <a:lvl8pPr marL="180000" indent="-180000" algn="l" defTabSz="914400" rtl="0" eaLnBrk="1" latinLnBrk="0" hangingPunct="1">
              <a:spcBef>
                <a:spcPts val="600"/>
              </a:spcBef>
              <a:buFont typeface="Arial" pitchFamily="34" charset="0"/>
              <a:buChar char="•"/>
              <a:defRPr sz="1000" kern="1200">
                <a:solidFill>
                  <a:schemeClr val="accent1"/>
                </a:solidFill>
                <a:latin typeface="+mn-lt"/>
                <a:ea typeface="+mn-ea"/>
                <a:cs typeface="+mn-cs"/>
              </a:defRPr>
            </a:lvl8pPr>
            <a:lvl9pPr marL="0" indent="0" algn="l" defTabSz="914400" rtl="0" eaLnBrk="1" latinLnBrk="0" hangingPunct="1">
              <a:lnSpc>
                <a:spcPct val="83000"/>
              </a:lnSpc>
              <a:spcBef>
                <a:spcPts val="0"/>
              </a:spcBef>
              <a:buFont typeface="Arial" panose="020B0604020202020204" pitchFamily="34" charset="0"/>
              <a:buChar char="​"/>
              <a:defRPr sz="6000" b="1" kern="1200" spc="-300" baseline="0">
                <a:solidFill>
                  <a:schemeClr val="accent1"/>
                </a:solidFill>
                <a:latin typeface="+mn-lt"/>
                <a:ea typeface="+mn-ea"/>
                <a:cs typeface="+mn-cs"/>
              </a:defRPr>
            </a:lvl9pPr>
          </a:lstStyle>
          <a:p>
            <a:pPr marL="0" indent="0">
              <a:buFont typeface="Arial" panose="020B0604020202020204" pitchFamily="34" charset="0"/>
              <a:buNone/>
            </a:pPr>
            <a:endParaRPr lang="en-GB" sz="1800" baseline="30000"/>
          </a:p>
        </p:txBody>
      </p:sp>
    </p:spTree>
    <p:extLst>
      <p:ext uri="{BB962C8B-B14F-4D97-AF65-F5344CB8AC3E}">
        <p14:creationId xmlns:p14="http://schemas.microsoft.com/office/powerpoint/2010/main" val="266684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69C3C8-1EE3-4070-87EA-38845D6B8637}"/>
              </a:ext>
            </a:extLst>
          </p:cNvPr>
          <p:cNvSpPr>
            <a:spLocks noGrp="1"/>
          </p:cNvSpPr>
          <p:nvPr>
            <p:ph type="title"/>
          </p:nvPr>
        </p:nvSpPr>
        <p:spPr/>
        <p:txBody>
          <a:bodyPr/>
          <a:lstStyle/>
          <a:p>
            <a:r>
              <a:rPr lang="en-GB" dirty="0"/>
              <a:t>Decision Language Quoted in DEER Resolution</a:t>
            </a:r>
          </a:p>
        </p:txBody>
      </p:sp>
      <p:sp>
        <p:nvSpPr>
          <p:cNvPr id="4" name="Content Placeholder 3">
            <a:extLst>
              <a:ext uri="{FF2B5EF4-FFF2-40B4-BE49-F238E27FC236}">
                <a16:creationId xmlns:a16="http://schemas.microsoft.com/office/drawing/2014/main" id="{EA82BE79-A8F1-48A1-9EEA-B6B3B190572E}"/>
              </a:ext>
            </a:extLst>
          </p:cNvPr>
          <p:cNvSpPr>
            <a:spLocks noGrp="1"/>
          </p:cNvSpPr>
          <p:nvPr>
            <p:ph idx="1"/>
          </p:nvPr>
        </p:nvSpPr>
        <p:spPr/>
        <p:txBody>
          <a:bodyPr/>
          <a:lstStyle/>
          <a:p>
            <a:pPr marL="0" marR="0" indent="0">
              <a:spcBef>
                <a:spcPts val="0"/>
              </a:spcBef>
              <a:spcAft>
                <a:spcPts val="600"/>
              </a:spcAft>
              <a:buNone/>
            </a:pPr>
            <a:r>
              <a:rPr lang="en-US" sz="2400" dirty="0">
                <a:effectLst/>
                <a:latin typeface="Palatino Linotype" panose="02040502050505030304" pitchFamily="18" charset="0"/>
                <a:ea typeface="Times New Roman" panose="02020603050405020304" pitchFamily="18" charset="0"/>
                <a:cs typeface="Times New Roman" panose="02020603050405020304" pitchFamily="18" charset="0"/>
              </a:rPr>
              <a:t>E-5152 made changes to the DEER update cycle based on D.21-05-031 stating:</a:t>
            </a:r>
          </a:p>
          <a:p>
            <a:pPr marL="0" marR="0" indent="0">
              <a:spcBef>
                <a:spcPts val="0"/>
              </a:spcBef>
              <a:spcAft>
                <a:spcPts val="600"/>
              </a:spcAft>
              <a:buNone/>
            </a:pPr>
            <a:endParaRPr lang="en-US" sz="2400" dirty="0">
              <a:latin typeface="Palatino Linotype" panose="02040502050505030304" pitchFamily="18" charset="0"/>
              <a:ea typeface="Times New Roman" panose="02020603050405020304" pitchFamily="18" charset="0"/>
              <a:cs typeface="Times New Roman" panose="02020603050405020304" pitchFamily="18" charset="0"/>
            </a:endParaRPr>
          </a:p>
          <a:p>
            <a:pPr marL="0" marR="0" indent="0">
              <a:spcBef>
                <a:spcPts val="0"/>
              </a:spcBef>
              <a:spcAft>
                <a:spcPts val="600"/>
              </a:spcAft>
              <a:buNone/>
            </a:pPr>
            <a:r>
              <a:rPr lang="en-US" sz="2400" dirty="0">
                <a:effectLst/>
                <a:latin typeface="Palatino Linotype" panose="02040502050505030304" pitchFamily="18" charset="0"/>
                <a:ea typeface="Times New Roman" panose="02020603050405020304" pitchFamily="18" charset="0"/>
                <a:cs typeface="Times New Roman" panose="02020603050405020304" pitchFamily="18" charset="0"/>
              </a:rPr>
              <a:t>“D.21-05-031 adopts a biennial update schedule for DEER, eliminates the DEER and non-DEER distinction for EE measures and redefines the scope of the DEER resolution to:</a:t>
            </a:r>
          </a:p>
          <a:p>
            <a:pPr marL="180000" lvl="2" indent="0">
              <a:spcBef>
                <a:spcPts val="0"/>
              </a:spcBef>
              <a:spcAft>
                <a:spcPts val="600"/>
              </a:spcAft>
              <a:buNone/>
            </a:pPr>
            <a:r>
              <a:rPr lang="en-US" sz="2400" dirty="0">
                <a:effectLst/>
                <a:latin typeface="Palatino Linotype" panose="02040502050505030304" pitchFamily="18" charset="0"/>
                <a:ea typeface="Times New Roman" panose="02020603050405020304" pitchFamily="18" charset="0"/>
                <a:cs typeface="Times New Roman" panose="02020603050405020304" pitchFamily="18" charset="0"/>
              </a:rPr>
              <a:t>a) lock down the version of ex ante EE values used for planning and claims; </a:t>
            </a:r>
          </a:p>
          <a:p>
            <a:pPr marL="180000" lvl="2" indent="0">
              <a:spcBef>
                <a:spcPts val="0"/>
              </a:spcBef>
              <a:spcAft>
                <a:spcPts val="600"/>
              </a:spcAft>
              <a:buNone/>
            </a:pPr>
            <a:r>
              <a:rPr lang="en-US" sz="2400" dirty="0">
                <a:effectLst/>
                <a:latin typeface="Palatino Linotype" panose="02040502050505030304" pitchFamily="18" charset="0"/>
                <a:ea typeface="Times New Roman" panose="02020603050405020304" pitchFamily="18" charset="0"/>
                <a:cs typeface="Times New Roman" panose="02020603050405020304" pitchFamily="18" charset="0"/>
              </a:rPr>
              <a:t>b) direct research to inform future DEER updates; and </a:t>
            </a:r>
          </a:p>
          <a:p>
            <a:pPr marL="180000" lvl="2" indent="0">
              <a:spcBef>
                <a:spcPts val="0"/>
              </a:spcBef>
              <a:spcAft>
                <a:spcPts val="600"/>
              </a:spcAft>
              <a:buNone/>
            </a:pPr>
            <a:r>
              <a:rPr lang="en-US" sz="2400" dirty="0">
                <a:effectLst/>
                <a:latin typeface="Palatino Linotype" panose="02040502050505030304" pitchFamily="18" charset="0"/>
                <a:ea typeface="Times New Roman" panose="02020603050405020304" pitchFamily="18" charset="0"/>
                <a:cs typeface="Times New Roman" panose="02020603050405020304" pitchFamily="18" charset="0"/>
              </a:rPr>
              <a:t>c) manage deemed ex ante processes.”</a:t>
            </a:r>
          </a:p>
          <a:p>
            <a:endParaRPr lang="en-GB" dirty="0"/>
          </a:p>
        </p:txBody>
      </p:sp>
      <p:sp>
        <p:nvSpPr>
          <p:cNvPr id="6" name="Slide Number Placeholder 5">
            <a:extLst>
              <a:ext uri="{FF2B5EF4-FFF2-40B4-BE49-F238E27FC236}">
                <a16:creationId xmlns:a16="http://schemas.microsoft.com/office/drawing/2014/main" id="{636EF7BC-0E6D-4690-B6A3-C0EE4F476627}"/>
              </a:ext>
            </a:extLst>
          </p:cNvPr>
          <p:cNvSpPr>
            <a:spLocks noGrp="1"/>
          </p:cNvSpPr>
          <p:nvPr>
            <p:ph type="sldNum" sz="quarter" idx="12"/>
          </p:nvPr>
        </p:nvSpPr>
        <p:spPr>
          <a:xfrm>
            <a:off x="540000" y="6440400"/>
            <a:ext cx="266400" cy="151200"/>
          </a:xfrm>
        </p:spPr>
        <p:txBody>
          <a:bodyPr/>
          <a:lstStyle/>
          <a:p>
            <a:fld id="{5BA07366-CB75-4AA8-9E5B-928B849F427C}" type="slidenum">
              <a:rPr lang="en-GB" smtClean="0"/>
              <a:pPr/>
              <a:t>3</a:t>
            </a:fld>
            <a:endParaRPr lang="en-GB" dirty="0"/>
          </a:p>
        </p:txBody>
      </p:sp>
    </p:spTree>
    <p:extLst>
      <p:ext uri="{BB962C8B-B14F-4D97-AF65-F5344CB8AC3E}">
        <p14:creationId xmlns:p14="http://schemas.microsoft.com/office/powerpoint/2010/main" val="1478619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2D21C-105D-3E43-B567-0976D81D7648}"/>
              </a:ext>
            </a:extLst>
          </p:cNvPr>
          <p:cNvSpPr>
            <a:spLocks noGrp="1"/>
          </p:cNvSpPr>
          <p:nvPr>
            <p:ph type="title"/>
          </p:nvPr>
        </p:nvSpPr>
        <p:spPr/>
        <p:txBody>
          <a:bodyPr>
            <a:noAutofit/>
          </a:bodyPr>
          <a:lstStyle/>
          <a:p>
            <a:r>
              <a:rPr lang="en-US" dirty="0"/>
              <a:t>DEER Prototype Migration to </a:t>
            </a:r>
            <a:r>
              <a:rPr lang="en-US" dirty="0" err="1"/>
              <a:t>EnergyPlus</a:t>
            </a:r>
            <a:r>
              <a:rPr lang="en-US" dirty="0"/>
              <a:t>™</a:t>
            </a:r>
          </a:p>
        </p:txBody>
      </p:sp>
      <p:sp>
        <p:nvSpPr>
          <p:cNvPr id="3" name="Text Placeholder 2">
            <a:extLst>
              <a:ext uri="{FF2B5EF4-FFF2-40B4-BE49-F238E27FC236}">
                <a16:creationId xmlns:a16="http://schemas.microsoft.com/office/drawing/2014/main" id="{2E4B5EA7-DC90-7744-BA82-A7B28E9F7194}"/>
              </a:ext>
            </a:extLst>
          </p:cNvPr>
          <p:cNvSpPr>
            <a:spLocks noGrp="1"/>
          </p:cNvSpPr>
          <p:nvPr>
            <p:ph type="body" idx="1"/>
          </p:nvPr>
        </p:nvSpPr>
        <p:spPr/>
        <p:txBody>
          <a:bodyPr>
            <a:noAutofit/>
          </a:bodyPr>
          <a:lstStyle/>
          <a:p>
            <a:r>
              <a:rPr lang="en-US" dirty="0"/>
              <a:t>Updates and Next Steps</a:t>
            </a:r>
          </a:p>
        </p:txBody>
      </p:sp>
      <p:sp>
        <p:nvSpPr>
          <p:cNvPr id="4" name="Slide Number Placeholder 3">
            <a:extLst>
              <a:ext uri="{FF2B5EF4-FFF2-40B4-BE49-F238E27FC236}">
                <a16:creationId xmlns:a16="http://schemas.microsoft.com/office/drawing/2014/main" id="{B062277F-64CC-3040-99EF-EAD71E2EB4CB}"/>
              </a:ext>
            </a:extLst>
          </p:cNvPr>
          <p:cNvSpPr>
            <a:spLocks noGrp="1"/>
          </p:cNvSpPr>
          <p:nvPr>
            <p:ph type="sldNum" sz="quarter" idx="12"/>
          </p:nvPr>
        </p:nvSpPr>
        <p:spPr/>
        <p:txBody>
          <a:bodyPr/>
          <a:lstStyle/>
          <a:p>
            <a:fld id="{1C4126A1-9282-4A82-AC02-A59AF4A969C8}" type="slidenum">
              <a:rPr lang="en-US" smtClean="0"/>
              <a:t>4</a:t>
            </a:fld>
            <a:endParaRPr lang="en-US"/>
          </a:p>
        </p:txBody>
      </p:sp>
    </p:spTree>
    <p:extLst>
      <p:ext uri="{BB962C8B-B14F-4D97-AF65-F5344CB8AC3E}">
        <p14:creationId xmlns:p14="http://schemas.microsoft.com/office/powerpoint/2010/main" val="434159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6A205-9C4F-403E-892D-E6FF6FFB7711}"/>
              </a:ext>
            </a:extLst>
          </p:cNvPr>
          <p:cNvSpPr>
            <a:spLocks noGrp="1"/>
          </p:cNvSpPr>
          <p:nvPr>
            <p:ph type="title"/>
          </p:nvPr>
        </p:nvSpPr>
        <p:spPr/>
        <p:txBody>
          <a:bodyPr/>
          <a:lstStyle/>
          <a:p>
            <a:r>
              <a:rPr lang="en-GB" dirty="0"/>
              <a:t>Project </a:t>
            </a:r>
            <a:r>
              <a:rPr lang="en-US" dirty="0"/>
              <a:t>Overview</a:t>
            </a:r>
          </a:p>
        </p:txBody>
      </p:sp>
      <p:sp>
        <p:nvSpPr>
          <p:cNvPr id="3" name="Content Placeholder 2">
            <a:extLst>
              <a:ext uri="{FF2B5EF4-FFF2-40B4-BE49-F238E27FC236}">
                <a16:creationId xmlns:a16="http://schemas.microsoft.com/office/drawing/2014/main" id="{A4FDAC91-F854-44FB-A448-8018169A36FA}"/>
              </a:ext>
            </a:extLst>
          </p:cNvPr>
          <p:cNvSpPr>
            <a:spLocks noGrp="1"/>
          </p:cNvSpPr>
          <p:nvPr>
            <p:ph idx="1"/>
          </p:nvPr>
        </p:nvSpPr>
        <p:spPr>
          <a:xfrm>
            <a:off x="708714" y="1972978"/>
            <a:ext cx="11110914" cy="4900407"/>
          </a:xfrm>
        </p:spPr>
        <p:txBody>
          <a:bodyPr vert="horz" lIns="0" tIns="0" rIns="0" bIns="0" rtlCol="0" anchor="t">
            <a:noAutofit/>
          </a:bodyPr>
          <a:lstStyle/>
          <a:p>
            <a:pPr marL="179705" indent="-179705">
              <a:spcAft>
                <a:spcPts val="600"/>
              </a:spcAft>
            </a:pPr>
            <a:r>
              <a:rPr lang="en-GB" sz="2200" i="1" dirty="0"/>
              <a:t>Resolution E-5152 DEER2023 Update </a:t>
            </a:r>
            <a:r>
              <a:rPr lang="en-GB" sz="2200" dirty="0"/>
              <a:t>required feasibility study of migrating DEER  building prototypes from </a:t>
            </a:r>
            <a:r>
              <a:rPr lang="en-GB" sz="2200" dirty="0" err="1"/>
              <a:t>eQUEST</a:t>
            </a:r>
            <a:r>
              <a:rPr lang="en-GB" sz="2200" baseline="30000" dirty="0"/>
              <a:t>®</a:t>
            </a:r>
            <a:r>
              <a:rPr lang="en-GB" sz="2200" dirty="0"/>
              <a:t>/DOE-2™ engine to EnergyPlus engine</a:t>
            </a:r>
            <a:endParaRPr lang="en-US" dirty="0"/>
          </a:p>
          <a:p>
            <a:pPr marL="179705" indent="-179705">
              <a:spcAft>
                <a:spcPts val="600"/>
              </a:spcAft>
            </a:pPr>
            <a:r>
              <a:rPr lang="en-GB" sz="2200" dirty="0"/>
              <a:t>Migration of residential prototypes to EnergyPlus has started for residential measures</a:t>
            </a:r>
            <a:endParaRPr lang="en-GB" sz="2200" dirty="0">
              <a:cs typeface="Arial"/>
            </a:endParaRPr>
          </a:p>
          <a:p>
            <a:pPr marL="179705" indent="-179705">
              <a:spcAft>
                <a:spcPts val="600"/>
              </a:spcAft>
            </a:pPr>
            <a:r>
              <a:rPr lang="en-GB" sz="2200" dirty="0"/>
              <a:t>2019 Residential Appliance Saturation Survey (RASS) data used for prototype updates and to calibrate simulation models</a:t>
            </a:r>
            <a:endParaRPr lang="en-GB" sz="2200" dirty="0">
              <a:cs typeface="Arial"/>
            </a:endParaRPr>
          </a:p>
          <a:p>
            <a:pPr marL="179705" indent="-179705">
              <a:spcAft>
                <a:spcPts val="600"/>
              </a:spcAft>
            </a:pPr>
            <a:r>
              <a:rPr lang="en-GB" sz="2200" dirty="0"/>
              <a:t>New unit energy savings (UES) for residential weather-sensitive measures will be uploaded to the DEER database and synchronized with the California electronic technical reference manual (eTRM) for PA use</a:t>
            </a:r>
          </a:p>
          <a:p>
            <a:pPr marL="179705" indent="-179705">
              <a:spcAft>
                <a:spcPts val="600"/>
              </a:spcAft>
            </a:pPr>
            <a:r>
              <a:rPr lang="en-GB" sz="2200" dirty="0">
                <a:cs typeface="Arial"/>
              </a:rPr>
              <a:t>The new prototypes, and the methodology to develop them will be fully documented in a stand-alone report produced later this year.</a:t>
            </a:r>
          </a:p>
          <a:p>
            <a:pPr marL="179705" indent="-179705"/>
            <a:endParaRPr lang="en-GB" sz="2400" dirty="0">
              <a:cs typeface="Arial"/>
            </a:endParaRPr>
          </a:p>
          <a:p>
            <a:pPr marL="179705" indent="-179705"/>
            <a:endParaRPr lang="en-GB" sz="2400" dirty="0">
              <a:cs typeface="Arial"/>
            </a:endParaRPr>
          </a:p>
          <a:p>
            <a:pPr marL="179705" indent="-179705"/>
            <a:endParaRPr lang="en-GB" sz="2400" dirty="0">
              <a:cs typeface="Arial"/>
            </a:endParaRPr>
          </a:p>
        </p:txBody>
      </p:sp>
      <p:sp>
        <p:nvSpPr>
          <p:cNvPr id="4" name="Slide Number Placeholder 3">
            <a:extLst>
              <a:ext uri="{FF2B5EF4-FFF2-40B4-BE49-F238E27FC236}">
                <a16:creationId xmlns:a16="http://schemas.microsoft.com/office/drawing/2014/main" id="{BD45B9B5-8E51-46DE-9C9B-944AC64959C7}"/>
              </a:ext>
            </a:extLst>
          </p:cNvPr>
          <p:cNvSpPr>
            <a:spLocks noGrp="1"/>
          </p:cNvSpPr>
          <p:nvPr>
            <p:ph type="sldNum" sz="quarter" idx="12"/>
          </p:nvPr>
        </p:nvSpPr>
        <p:spPr/>
        <p:txBody>
          <a:bodyPr/>
          <a:lstStyle/>
          <a:p>
            <a:fld id="{5BA07366-CB75-4AA8-9E5B-928B849F427C}" type="slidenum">
              <a:rPr lang="en-US" smtClean="0"/>
              <a:t>5</a:t>
            </a:fld>
            <a:endParaRPr lang="en-US"/>
          </a:p>
        </p:txBody>
      </p:sp>
    </p:spTree>
    <p:extLst>
      <p:ext uri="{BB962C8B-B14F-4D97-AF65-F5344CB8AC3E}">
        <p14:creationId xmlns:p14="http://schemas.microsoft.com/office/powerpoint/2010/main" val="1453129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E2BBB-BA71-4C59-8C20-ECE19A4D012D}"/>
              </a:ext>
            </a:extLst>
          </p:cNvPr>
          <p:cNvSpPr>
            <a:spLocks noGrp="1"/>
          </p:cNvSpPr>
          <p:nvPr>
            <p:ph type="title"/>
          </p:nvPr>
        </p:nvSpPr>
        <p:spPr>
          <a:xfrm>
            <a:off x="800100" y="275291"/>
            <a:ext cx="10972800" cy="757238"/>
          </a:xfrm>
        </p:spPr>
        <p:txBody>
          <a:bodyPr/>
          <a:lstStyle/>
          <a:p>
            <a:r>
              <a:rPr lang="en-GB" dirty="0"/>
              <a:t>Measure Package Update Context</a:t>
            </a:r>
          </a:p>
        </p:txBody>
      </p:sp>
      <p:sp>
        <p:nvSpPr>
          <p:cNvPr id="4" name="Slide Number Placeholder 3">
            <a:extLst>
              <a:ext uri="{FF2B5EF4-FFF2-40B4-BE49-F238E27FC236}">
                <a16:creationId xmlns:a16="http://schemas.microsoft.com/office/drawing/2014/main" id="{1FBCB83B-FC4C-4BEF-A66D-7B755F5C2AA5}"/>
              </a:ext>
            </a:extLst>
          </p:cNvPr>
          <p:cNvSpPr>
            <a:spLocks noGrp="1"/>
          </p:cNvSpPr>
          <p:nvPr>
            <p:ph type="sldNum" sz="quarter" idx="12"/>
          </p:nvPr>
        </p:nvSpPr>
        <p:spPr/>
        <p:txBody>
          <a:bodyPr/>
          <a:lstStyle/>
          <a:p>
            <a:fld id="{1C4126A1-9282-4A82-AC02-A59AF4A969C8}" type="slidenum">
              <a:rPr lang="en-US" smtClean="0"/>
              <a:t>6</a:t>
            </a:fld>
            <a:endParaRPr lang="en-US"/>
          </a:p>
        </p:txBody>
      </p:sp>
      <p:graphicFrame>
        <p:nvGraphicFramePr>
          <p:cNvPr id="8" name="Content Placeholder 7">
            <a:extLst>
              <a:ext uri="{FF2B5EF4-FFF2-40B4-BE49-F238E27FC236}">
                <a16:creationId xmlns:a16="http://schemas.microsoft.com/office/drawing/2014/main" id="{3B274A90-75A4-4734-BB38-629460D165E5}"/>
              </a:ext>
            </a:extLst>
          </p:cNvPr>
          <p:cNvGraphicFramePr>
            <a:graphicFrameLocks noGrp="1"/>
          </p:cNvGraphicFramePr>
          <p:nvPr>
            <p:ph idx="1"/>
            <p:extLst>
              <p:ext uri="{D42A27DB-BD31-4B8C-83A1-F6EECF244321}">
                <p14:modId xmlns:p14="http://schemas.microsoft.com/office/powerpoint/2010/main" val="1489697320"/>
              </p:ext>
            </p:extLst>
          </p:nvPr>
        </p:nvGraphicFramePr>
        <p:xfrm>
          <a:off x="800099" y="1214438"/>
          <a:ext cx="10629901" cy="5014913"/>
        </p:xfrm>
        <a:graphic>
          <a:graphicData uri="http://schemas.openxmlformats.org/drawingml/2006/table">
            <a:tbl>
              <a:tblPr firstRow="1" bandRow="1">
                <a:tableStyleId>{F5AB1C69-6EDB-4FF4-983F-18BD219EF322}</a:tableStyleId>
              </a:tblPr>
              <a:tblGrid>
                <a:gridCol w="1314451">
                  <a:extLst>
                    <a:ext uri="{9D8B030D-6E8A-4147-A177-3AD203B41FA5}">
                      <a16:colId xmlns:a16="http://schemas.microsoft.com/office/drawing/2014/main" val="3716323793"/>
                    </a:ext>
                  </a:extLst>
                </a:gridCol>
                <a:gridCol w="1171575">
                  <a:extLst>
                    <a:ext uri="{9D8B030D-6E8A-4147-A177-3AD203B41FA5}">
                      <a16:colId xmlns:a16="http://schemas.microsoft.com/office/drawing/2014/main" val="2430480917"/>
                    </a:ext>
                  </a:extLst>
                </a:gridCol>
                <a:gridCol w="2661611">
                  <a:extLst>
                    <a:ext uri="{9D8B030D-6E8A-4147-A177-3AD203B41FA5}">
                      <a16:colId xmlns:a16="http://schemas.microsoft.com/office/drawing/2014/main" val="1637820599"/>
                    </a:ext>
                  </a:extLst>
                </a:gridCol>
                <a:gridCol w="2319964">
                  <a:extLst>
                    <a:ext uri="{9D8B030D-6E8A-4147-A177-3AD203B41FA5}">
                      <a16:colId xmlns:a16="http://schemas.microsoft.com/office/drawing/2014/main" val="830947420"/>
                    </a:ext>
                  </a:extLst>
                </a:gridCol>
                <a:gridCol w="1781175">
                  <a:extLst>
                    <a:ext uri="{9D8B030D-6E8A-4147-A177-3AD203B41FA5}">
                      <a16:colId xmlns:a16="http://schemas.microsoft.com/office/drawing/2014/main" val="1793180988"/>
                    </a:ext>
                  </a:extLst>
                </a:gridCol>
                <a:gridCol w="1381125">
                  <a:extLst>
                    <a:ext uri="{9D8B030D-6E8A-4147-A177-3AD203B41FA5}">
                      <a16:colId xmlns:a16="http://schemas.microsoft.com/office/drawing/2014/main" val="932952574"/>
                    </a:ext>
                  </a:extLst>
                </a:gridCol>
              </a:tblGrid>
              <a:tr h="1253728">
                <a:tc>
                  <a:txBody>
                    <a:bodyPr/>
                    <a:lstStyle/>
                    <a:p>
                      <a:pPr algn="ctr" fontAlgn="b"/>
                      <a:r>
                        <a:rPr lang="en-US" sz="1800" u="none" strike="noStrike" dirty="0">
                          <a:effectLst/>
                        </a:rPr>
                        <a:t>Program Year, Effective Date</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Sector</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Update Detail</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Data Availability</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Energy Plus Used?</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ctr" fontAlgn="b"/>
                      <a:r>
                        <a:rPr lang="en-US" sz="1800" u="none" strike="noStrike" dirty="0">
                          <a:effectLst/>
                        </a:rPr>
                        <a:t>Party responsible for modeling</a:t>
                      </a:r>
                      <a:endParaRPr lang="en-US" sz="18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extLst>
                  <a:ext uri="{0D108BD9-81ED-4DB2-BD59-A6C34878D82A}">
                    <a16:rowId xmlns:a16="http://schemas.microsoft.com/office/drawing/2014/main" val="3280429811"/>
                  </a:ext>
                </a:extLst>
              </a:tr>
              <a:tr h="1564463">
                <a:tc>
                  <a:txBody>
                    <a:bodyPr/>
                    <a:lstStyle/>
                    <a:p>
                      <a:pPr algn="l" fontAlgn="b"/>
                      <a:r>
                        <a:rPr lang="en-US" sz="1800" u="none" strike="noStrike" dirty="0">
                          <a:effectLst/>
                        </a:rPr>
                        <a:t>PY2024-25,</a:t>
                      </a:r>
                      <a:br>
                        <a:rPr lang="en-US" sz="1800" u="none" strike="noStrike" dirty="0">
                          <a:effectLst/>
                        </a:rPr>
                      </a:br>
                      <a:r>
                        <a:rPr lang="en-US" sz="1800" u="none" strike="noStrike" dirty="0">
                          <a:effectLst/>
                        </a:rPr>
                        <a:t>2024-01-01</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Res.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Weather-dependent measures - RASS and new prototypes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February 2022 for updated prototypes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a:effectLst/>
                        </a:rPr>
                        <a:t>Yes</a:t>
                      </a:r>
                      <a:endParaRPr lang="en-US" sz="1800" b="0" i="0" u="none" strike="noStrike">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CPUC</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extLst>
                  <a:ext uri="{0D108BD9-81ED-4DB2-BD59-A6C34878D82A}">
                    <a16:rowId xmlns:a16="http://schemas.microsoft.com/office/drawing/2014/main" val="3989024609"/>
                  </a:ext>
                </a:extLst>
              </a:tr>
              <a:tr h="942994">
                <a:tc>
                  <a:txBody>
                    <a:bodyPr/>
                    <a:lstStyle/>
                    <a:p>
                      <a:pPr algn="l" fontAlgn="b"/>
                      <a:r>
                        <a:rPr lang="en-US" sz="1800" u="none" strike="noStrike" dirty="0">
                          <a:effectLst/>
                        </a:rPr>
                        <a:t>PY2024-25,</a:t>
                      </a:r>
                      <a:br>
                        <a:rPr lang="en-US" sz="1800" u="none" strike="noStrike" dirty="0">
                          <a:effectLst/>
                        </a:rPr>
                      </a:br>
                      <a:r>
                        <a:rPr lang="en-US" sz="1800" u="none" strike="noStrike" dirty="0">
                          <a:effectLst/>
                        </a:rPr>
                        <a:t>2024-01-01</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a:effectLst/>
                        </a:rPr>
                        <a:t>Res. &amp; Non-Res</a:t>
                      </a:r>
                      <a:endParaRPr lang="en-US" sz="1800" b="0" i="0" u="none" strike="noStrike">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2020 EM&amp;V results released in March 2022</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March 2022 for draft results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Yes: Res. only</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CPUC and PAs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extLst>
                  <a:ext uri="{0D108BD9-81ED-4DB2-BD59-A6C34878D82A}">
                    <a16:rowId xmlns:a16="http://schemas.microsoft.com/office/drawing/2014/main" val="3991631042"/>
                  </a:ext>
                </a:extLst>
              </a:tr>
              <a:tr h="1253728">
                <a:tc>
                  <a:txBody>
                    <a:bodyPr/>
                    <a:lstStyle/>
                    <a:p>
                      <a:pPr algn="l" fontAlgn="b"/>
                      <a:r>
                        <a:rPr lang="en-US" sz="1800" u="none" strike="noStrike" dirty="0">
                          <a:effectLst/>
                        </a:rPr>
                        <a:t>PY2026-27,</a:t>
                      </a:r>
                      <a:br>
                        <a:rPr lang="en-US" sz="1800" u="none" strike="noStrike" dirty="0">
                          <a:effectLst/>
                        </a:rPr>
                      </a:br>
                      <a:r>
                        <a:rPr lang="en-US" sz="1800" u="none" strike="noStrike" dirty="0">
                          <a:effectLst/>
                        </a:rPr>
                        <a:t>2026-01-01</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a:effectLst/>
                        </a:rPr>
                        <a:t>Res. &amp; Non-Res</a:t>
                      </a:r>
                      <a:endParaRPr lang="en-US" sz="1800" b="0" i="0" u="none" strike="noStrike">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All measures needing updates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Res: October 2022; Non-Res: October 2023</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Yes: Res. &amp; Non-Res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tc>
                  <a:txBody>
                    <a:bodyPr/>
                    <a:lstStyle/>
                    <a:p>
                      <a:pPr algn="l" fontAlgn="b"/>
                      <a:r>
                        <a:rPr lang="en-US" sz="1800" u="none" strike="noStrike" dirty="0">
                          <a:effectLst/>
                        </a:rPr>
                        <a:t>CPUC and PAs</a:t>
                      </a:r>
                      <a:endParaRPr lang="en-US" sz="1800" b="0" i="0" u="none" strike="noStrike" dirty="0">
                        <a:solidFill>
                          <a:srgbClr val="000000"/>
                        </a:solidFill>
                        <a:effectLst/>
                        <a:latin typeface="Calibri" panose="020F0502020204030204" pitchFamily="34" charset="0"/>
                      </a:endParaRPr>
                    </a:p>
                  </a:txBody>
                  <a:tcPr marL="45720" marR="45720" anchor="ctr">
                    <a:lnL w="12700" cap="flat" cmpd="sng" algn="ctr">
                      <a:solidFill>
                        <a:schemeClr val="accent3">
                          <a:lumMod val="60000"/>
                          <a:lumOff val="40000"/>
                        </a:schemeClr>
                      </a:solidFill>
                      <a:prstDash val="solid"/>
                      <a:round/>
                      <a:headEnd type="none" w="med" len="med"/>
                      <a:tailEnd type="none" w="med" len="med"/>
                    </a:lnL>
                    <a:lnR w="12700" cap="flat" cmpd="sng" algn="ctr">
                      <a:solidFill>
                        <a:schemeClr val="accent3">
                          <a:lumMod val="60000"/>
                          <a:lumOff val="40000"/>
                        </a:schemeClr>
                      </a:solidFill>
                      <a:prstDash val="solid"/>
                      <a:round/>
                      <a:headEnd type="none" w="med" len="med"/>
                      <a:tailEnd type="none" w="med" len="med"/>
                    </a:lnR>
                    <a:lnT w="12700" cap="flat" cmpd="sng" algn="ctr">
                      <a:solidFill>
                        <a:schemeClr val="accent3">
                          <a:lumMod val="60000"/>
                          <a:lumOff val="40000"/>
                        </a:schemeClr>
                      </a:solidFill>
                      <a:prstDash val="solid"/>
                      <a:round/>
                      <a:headEnd type="none" w="med" len="med"/>
                      <a:tailEnd type="none" w="med" len="med"/>
                    </a:lnT>
                    <a:lnB w="12700" cap="flat" cmpd="sng" algn="ctr">
                      <a:solidFill>
                        <a:schemeClr val="accent3">
                          <a:lumMod val="60000"/>
                          <a:lumOff val="40000"/>
                        </a:schemeClr>
                      </a:solidFill>
                      <a:prstDash val="solid"/>
                      <a:round/>
                      <a:headEnd type="none" w="med" len="med"/>
                      <a:tailEnd type="none" w="med" len="med"/>
                    </a:lnB>
                  </a:tcPr>
                </a:tc>
                <a:extLst>
                  <a:ext uri="{0D108BD9-81ED-4DB2-BD59-A6C34878D82A}">
                    <a16:rowId xmlns:a16="http://schemas.microsoft.com/office/drawing/2014/main" val="1366720659"/>
                  </a:ext>
                </a:extLst>
              </a:tr>
            </a:tbl>
          </a:graphicData>
        </a:graphic>
      </p:graphicFrame>
    </p:spTree>
    <p:extLst>
      <p:ext uri="{BB962C8B-B14F-4D97-AF65-F5344CB8AC3E}">
        <p14:creationId xmlns:p14="http://schemas.microsoft.com/office/powerpoint/2010/main" val="863504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7D0F8-7EF0-4AFD-9EC1-3FF0F37E093D}"/>
              </a:ext>
            </a:extLst>
          </p:cNvPr>
          <p:cNvSpPr>
            <a:spLocks noGrp="1"/>
          </p:cNvSpPr>
          <p:nvPr>
            <p:ph type="title"/>
          </p:nvPr>
        </p:nvSpPr>
        <p:spPr/>
        <p:txBody>
          <a:bodyPr/>
          <a:lstStyle/>
          <a:p>
            <a:r>
              <a:rPr lang="en-GB" dirty="0"/>
              <a:t>High Level Updates</a:t>
            </a:r>
          </a:p>
        </p:txBody>
      </p:sp>
      <p:sp>
        <p:nvSpPr>
          <p:cNvPr id="3" name="Content Placeholder 2">
            <a:extLst>
              <a:ext uri="{FF2B5EF4-FFF2-40B4-BE49-F238E27FC236}">
                <a16:creationId xmlns:a16="http://schemas.microsoft.com/office/drawing/2014/main" id="{E08791F3-9449-43CF-B5FD-F845C988B6AB}"/>
              </a:ext>
            </a:extLst>
          </p:cNvPr>
          <p:cNvSpPr>
            <a:spLocks noGrp="1"/>
          </p:cNvSpPr>
          <p:nvPr>
            <p:ph idx="1"/>
          </p:nvPr>
        </p:nvSpPr>
        <p:spPr>
          <a:xfrm>
            <a:off x="471485" y="1743162"/>
            <a:ext cx="11110914" cy="4317624"/>
          </a:xfrm>
        </p:spPr>
        <p:txBody>
          <a:bodyPr vert="horz" lIns="0" tIns="0" rIns="0" bIns="0" numCol="1" rtlCol="0" anchor="t">
            <a:noAutofit/>
          </a:bodyPr>
          <a:lstStyle/>
          <a:p>
            <a:pPr marL="179705" indent="-179705">
              <a:lnSpc>
                <a:spcPct val="150000"/>
              </a:lnSpc>
            </a:pPr>
            <a:r>
              <a:rPr lang="en-GB" dirty="0"/>
              <a:t>Prototype updates informed by RASS</a:t>
            </a:r>
            <a:endParaRPr lang="en-US" sz="2200" dirty="0"/>
          </a:p>
          <a:p>
            <a:pPr marL="179705" indent="-179705">
              <a:lnSpc>
                <a:spcPct val="150000"/>
              </a:lnSpc>
            </a:pPr>
            <a:endParaRPr lang="en-US" sz="2200" dirty="0">
              <a:cs typeface="Arial"/>
            </a:endParaRPr>
          </a:p>
          <a:p>
            <a:pPr marL="0" indent="0">
              <a:lnSpc>
                <a:spcPct val="150000"/>
              </a:lnSpc>
              <a:buNone/>
            </a:pPr>
            <a:endParaRPr lang="en-GB" sz="2000" dirty="0">
              <a:cs typeface="Arial"/>
            </a:endParaRPr>
          </a:p>
          <a:p>
            <a:pPr marL="179705" indent="-179705">
              <a:lnSpc>
                <a:spcPct val="150000"/>
              </a:lnSpc>
            </a:pPr>
            <a:r>
              <a:rPr lang="en-GB" dirty="0"/>
              <a:t>Updates simulation weather files to the most recent California typical weather file (CZ2022)</a:t>
            </a:r>
            <a:endParaRPr lang="en-GB" dirty="0">
              <a:cs typeface="Arial"/>
            </a:endParaRPr>
          </a:p>
          <a:p>
            <a:pPr marL="457200" lvl="1" indent="-179070">
              <a:buFont typeface="Tahoma" panose="020B0604030504040204" pitchFamily="34" charset="0"/>
              <a:buChar char="̶"/>
            </a:pPr>
            <a:r>
              <a:rPr lang="en-GB" sz="2000" dirty="0"/>
              <a:t>Residential weather-sensitive measures expected February/March 2022</a:t>
            </a:r>
            <a:endParaRPr lang="en-GB" sz="2000" dirty="0">
              <a:cs typeface="Arial"/>
            </a:endParaRPr>
          </a:p>
          <a:p>
            <a:pPr marL="179705" indent="-179705">
              <a:lnSpc>
                <a:spcPct val="150000"/>
              </a:lnSpc>
            </a:pPr>
            <a:r>
              <a:rPr lang="en-GB" dirty="0"/>
              <a:t>Updates peak demand period update </a:t>
            </a:r>
            <a:endParaRPr lang="en-GB" dirty="0">
              <a:cs typeface="Arial"/>
            </a:endParaRPr>
          </a:p>
          <a:p>
            <a:pPr marL="457200" lvl="1" indent="-179070">
              <a:buFont typeface="Tahoma" panose="020B0604030504040204" pitchFamily="34" charset="0"/>
              <a:buChar char="̶"/>
            </a:pPr>
            <a:r>
              <a:rPr lang="en-GB" sz="2000" dirty="0"/>
              <a:t>Hottest days updated by climate zone per CZ2022 typical weather files</a:t>
            </a:r>
            <a:endParaRPr lang="en-GB" sz="2000" dirty="0">
              <a:cs typeface="Arial"/>
            </a:endParaRPr>
          </a:p>
          <a:p>
            <a:pPr marL="179705" indent="-179705"/>
            <a:endParaRPr lang="en-GB" dirty="0">
              <a:cs typeface="Arial"/>
            </a:endParaRPr>
          </a:p>
        </p:txBody>
      </p:sp>
      <p:sp>
        <p:nvSpPr>
          <p:cNvPr id="4" name="Slide Number Placeholder 3">
            <a:extLst>
              <a:ext uri="{FF2B5EF4-FFF2-40B4-BE49-F238E27FC236}">
                <a16:creationId xmlns:a16="http://schemas.microsoft.com/office/drawing/2014/main" id="{6FE9CA1B-D399-4661-908A-23CC7538EF44}"/>
              </a:ext>
            </a:extLst>
          </p:cNvPr>
          <p:cNvSpPr>
            <a:spLocks noGrp="1"/>
          </p:cNvSpPr>
          <p:nvPr>
            <p:ph type="sldNum" sz="quarter" idx="12"/>
          </p:nvPr>
        </p:nvSpPr>
        <p:spPr/>
        <p:txBody>
          <a:bodyPr/>
          <a:lstStyle/>
          <a:p>
            <a:fld id="{5BA07366-CB75-4AA8-9E5B-928B849F427C}" type="slidenum">
              <a:rPr lang="en-US" smtClean="0"/>
              <a:t>7</a:t>
            </a:fld>
            <a:endParaRPr lang="en-US"/>
          </a:p>
        </p:txBody>
      </p:sp>
      <p:sp>
        <p:nvSpPr>
          <p:cNvPr id="5" name="Arrow: Pentagon 4">
            <a:extLst>
              <a:ext uri="{FF2B5EF4-FFF2-40B4-BE49-F238E27FC236}">
                <a16:creationId xmlns:a16="http://schemas.microsoft.com/office/drawing/2014/main" id="{FD0F2D3D-2B61-4599-8F11-89C051C0B650}"/>
              </a:ext>
            </a:extLst>
          </p:cNvPr>
          <p:cNvSpPr/>
          <p:nvPr/>
        </p:nvSpPr>
        <p:spPr>
          <a:xfrm rot="10800000" flipH="1" flipV="1">
            <a:off x="10321290" y="417600"/>
            <a:ext cx="1447800" cy="662940"/>
          </a:xfrm>
          <a:prstGeom prst="homePlate">
            <a:avLst>
              <a:gd name="adj" fmla="val 51724"/>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PY2024</a:t>
            </a:r>
          </a:p>
        </p:txBody>
      </p:sp>
      <p:sp>
        <p:nvSpPr>
          <p:cNvPr id="6" name="Content Placeholder 2">
            <a:extLst>
              <a:ext uri="{FF2B5EF4-FFF2-40B4-BE49-F238E27FC236}">
                <a16:creationId xmlns:a16="http://schemas.microsoft.com/office/drawing/2014/main" id="{6764F6F8-704D-429B-92F1-9F39604E2C84}"/>
              </a:ext>
            </a:extLst>
          </p:cNvPr>
          <p:cNvSpPr txBox="1">
            <a:spLocks/>
          </p:cNvSpPr>
          <p:nvPr/>
        </p:nvSpPr>
        <p:spPr>
          <a:xfrm>
            <a:off x="658177" y="2395402"/>
            <a:ext cx="4741138" cy="1323157"/>
          </a:xfrm>
          <a:prstGeom prst="rect">
            <a:avLst/>
          </a:prstGeom>
          <a:noFill/>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tx2"/>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tx2"/>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tx2"/>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179070">
              <a:buFont typeface="Tahoma" panose="020B0604030504040204" pitchFamily="34" charset="0"/>
              <a:buChar char="̶"/>
            </a:pPr>
            <a:r>
              <a:rPr lang="en-GB" sz="2000" dirty="0"/>
              <a:t>Unit Energy Consumption</a:t>
            </a:r>
            <a:endParaRPr lang="en-GB" sz="2000" dirty="0">
              <a:cs typeface="Arial"/>
            </a:endParaRPr>
          </a:p>
          <a:p>
            <a:pPr marL="457200" lvl="1" indent="-179070">
              <a:buFont typeface="Tahoma" panose="020B0604030504040204" pitchFamily="34" charset="0"/>
              <a:buChar char="̶"/>
            </a:pPr>
            <a:r>
              <a:rPr lang="en-GB" sz="2000" dirty="0"/>
              <a:t>Building vintage weights </a:t>
            </a:r>
            <a:endParaRPr lang="en-GB" sz="2000" dirty="0">
              <a:cs typeface="Arial"/>
            </a:endParaRPr>
          </a:p>
          <a:p>
            <a:pPr marL="457200" lvl="1" indent="-179070">
              <a:buFont typeface="Tahoma" panose="020B0604030504040204" pitchFamily="34" charset="0"/>
              <a:buChar char="̶"/>
            </a:pPr>
            <a:r>
              <a:rPr lang="en-GB" sz="2000" dirty="0"/>
              <a:t>Building type weights</a:t>
            </a:r>
          </a:p>
          <a:p>
            <a:pPr marL="457200" lvl="1" indent="-179070">
              <a:buFont typeface="Tahoma" panose="020B0604030504040204" pitchFamily="34" charset="0"/>
              <a:buChar char="̶"/>
            </a:pPr>
            <a:r>
              <a:rPr lang="en-GB" sz="2000" dirty="0">
                <a:cs typeface="Arial"/>
              </a:rPr>
              <a:t>Fuel type weights</a:t>
            </a:r>
          </a:p>
          <a:p>
            <a:pPr marL="457200" lvl="1" indent="-179070">
              <a:buFont typeface="Tahoma" panose="020B0604030504040204" pitchFamily="34" charset="0"/>
              <a:buChar char="̶"/>
            </a:pPr>
            <a:endParaRPr lang="en-GB" sz="2000" dirty="0">
              <a:cs typeface="Arial"/>
            </a:endParaRPr>
          </a:p>
          <a:p>
            <a:pPr marL="179705" indent="-179705"/>
            <a:endParaRPr lang="en-GB" dirty="0">
              <a:cs typeface="Arial"/>
            </a:endParaRPr>
          </a:p>
        </p:txBody>
      </p:sp>
      <p:sp>
        <p:nvSpPr>
          <p:cNvPr id="8" name="Content Placeholder 2">
            <a:extLst>
              <a:ext uri="{FF2B5EF4-FFF2-40B4-BE49-F238E27FC236}">
                <a16:creationId xmlns:a16="http://schemas.microsoft.com/office/drawing/2014/main" id="{2004C54D-F561-4106-9E48-93E6FB92E610}"/>
              </a:ext>
            </a:extLst>
          </p:cNvPr>
          <p:cNvSpPr txBox="1">
            <a:spLocks/>
          </p:cNvSpPr>
          <p:nvPr/>
        </p:nvSpPr>
        <p:spPr>
          <a:xfrm>
            <a:off x="5513205" y="2395403"/>
            <a:ext cx="4266522" cy="1323156"/>
          </a:xfrm>
          <a:prstGeom prst="rect">
            <a:avLst/>
          </a:prstGeom>
          <a:noFill/>
        </p:spPr>
        <p:txBody>
          <a:bodyPr vert="horz" lIns="0" tIns="0" rIns="0" bIns="0" numCol="1"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2"/>
                </a:solidFill>
                <a:latin typeface="+mn-lt"/>
                <a:ea typeface="+mn-ea"/>
                <a:cs typeface="+mn-cs"/>
              </a:defRPr>
            </a:lvl1pPr>
            <a:lvl2pPr marL="571500" indent="-231775" algn="l" defTabSz="914400" rtl="0" eaLnBrk="1" latinLnBrk="0" hangingPunct="1">
              <a:lnSpc>
                <a:spcPct val="90000"/>
              </a:lnSpc>
              <a:spcBef>
                <a:spcPts val="500"/>
              </a:spcBef>
              <a:buFont typeface="Arial" panose="020B0604020202020204" pitchFamily="34" charset="0"/>
              <a:buChar char="•"/>
              <a:tabLst/>
              <a:defRPr sz="2200" kern="1200">
                <a:solidFill>
                  <a:schemeClr val="tx2"/>
                </a:solidFill>
                <a:latin typeface="+mn-lt"/>
                <a:ea typeface="+mn-ea"/>
                <a:cs typeface="+mn-cs"/>
              </a:defRPr>
            </a:lvl2pPr>
            <a:lvl3pPr marL="971550" indent="-173038" algn="l" defTabSz="914400" rtl="0" eaLnBrk="1" latinLnBrk="0" hangingPunct="1">
              <a:lnSpc>
                <a:spcPct val="90000"/>
              </a:lnSpc>
              <a:spcBef>
                <a:spcPts val="500"/>
              </a:spcBef>
              <a:buFont typeface="Arial" panose="020B0604020202020204" pitchFamily="34" charset="0"/>
              <a:buChar char="•"/>
              <a:tabLst/>
              <a:defRPr sz="2000" kern="1200">
                <a:solidFill>
                  <a:schemeClr val="tx2"/>
                </a:solidFill>
                <a:latin typeface="+mn-lt"/>
                <a:ea typeface="+mn-ea"/>
                <a:cs typeface="+mn-cs"/>
              </a:defRPr>
            </a:lvl3pPr>
            <a:lvl4pPr marL="1430338" indent="-166688" algn="l" defTabSz="914400" rtl="0" eaLnBrk="1" latinLnBrk="0" hangingPunct="1">
              <a:lnSpc>
                <a:spcPct val="90000"/>
              </a:lnSpc>
              <a:spcBef>
                <a:spcPts val="500"/>
              </a:spcBef>
              <a:buFont typeface="Arial" panose="020B0604020202020204" pitchFamily="34" charset="0"/>
              <a:buChar char="•"/>
              <a:tabLst/>
              <a:defRPr sz="1800" kern="1200">
                <a:solidFill>
                  <a:schemeClr val="tx2"/>
                </a:solidFill>
                <a:latin typeface="+mn-lt"/>
                <a:ea typeface="+mn-ea"/>
                <a:cs typeface="+mn-cs"/>
              </a:defRPr>
            </a:lvl4pPr>
            <a:lvl5pPr marL="1889125" indent="-173038" algn="l" defTabSz="914400" rtl="0" eaLnBrk="1" latinLnBrk="0" hangingPunct="1">
              <a:lnSpc>
                <a:spcPct val="90000"/>
              </a:lnSpc>
              <a:spcBef>
                <a:spcPts val="500"/>
              </a:spcBef>
              <a:buFont typeface="Arial" panose="020B0604020202020204" pitchFamily="34" charset="0"/>
              <a:buChar char="•"/>
              <a:tabLst/>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179070">
              <a:buFont typeface="Tahoma" panose="020B0604030504040204" pitchFamily="34" charset="0"/>
              <a:buChar char="̶"/>
            </a:pPr>
            <a:r>
              <a:rPr lang="en-GB" sz="2000" dirty="0">
                <a:cs typeface="Arial"/>
              </a:rPr>
              <a:t>HVAC type weights</a:t>
            </a:r>
          </a:p>
          <a:p>
            <a:pPr marL="457200" lvl="1" indent="-179070">
              <a:buFont typeface="Tahoma" panose="020B0604030504040204" pitchFamily="34" charset="0"/>
              <a:buChar char="̶"/>
            </a:pPr>
            <a:r>
              <a:rPr lang="en-GB" sz="2000" dirty="0">
                <a:cs typeface="Arial"/>
              </a:rPr>
              <a:t>Number of Occupants</a:t>
            </a:r>
          </a:p>
          <a:p>
            <a:pPr marL="457200" lvl="1" indent="-179070">
              <a:buFont typeface="Tahoma" panose="020B0604030504040204" pitchFamily="34" charset="0"/>
              <a:buChar char="̶"/>
            </a:pPr>
            <a:r>
              <a:rPr lang="en-GB" sz="2000" dirty="0">
                <a:cs typeface="Arial"/>
              </a:rPr>
              <a:t>Floor Area by Vintage</a:t>
            </a:r>
          </a:p>
          <a:p>
            <a:pPr marL="457200" lvl="1" indent="-179070">
              <a:buFont typeface="Tahoma" panose="020B0604030504040204" pitchFamily="34" charset="0"/>
              <a:buChar char="̶"/>
            </a:pPr>
            <a:r>
              <a:rPr lang="en-GB" sz="2000" dirty="0">
                <a:cs typeface="Arial"/>
              </a:rPr>
              <a:t>Etc…..</a:t>
            </a:r>
          </a:p>
          <a:p>
            <a:pPr marL="179705" indent="-179705"/>
            <a:endParaRPr lang="en-GB" dirty="0">
              <a:cs typeface="Arial"/>
            </a:endParaRPr>
          </a:p>
        </p:txBody>
      </p:sp>
    </p:spTree>
    <p:extLst>
      <p:ext uri="{BB962C8B-B14F-4D97-AF65-F5344CB8AC3E}">
        <p14:creationId xmlns:p14="http://schemas.microsoft.com/office/powerpoint/2010/main" val="660854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6C78-1B58-4C83-B401-8306B81B0FE6}"/>
              </a:ext>
            </a:extLst>
          </p:cNvPr>
          <p:cNvSpPr>
            <a:spLocks noGrp="1"/>
          </p:cNvSpPr>
          <p:nvPr>
            <p:ph type="title"/>
          </p:nvPr>
        </p:nvSpPr>
        <p:spPr/>
        <p:txBody>
          <a:bodyPr anchor="b">
            <a:normAutofit/>
          </a:bodyPr>
          <a:lstStyle/>
          <a:p>
            <a:r>
              <a:rPr lang="en-US" dirty="0"/>
              <a:t>Timeline</a:t>
            </a:r>
          </a:p>
        </p:txBody>
      </p:sp>
      <p:sp>
        <p:nvSpPr>
          <p:cNvPr id="3" name="Slide Number Placeholder 2">
            <a:extLst>
              <a:ext uri="{FF2B5EF4-FFF2-40B4-BE49-F238E27FC236}">
                <a16:creationId xmlns:a16="http://schemas.microsoft.com/office/drawing/2014/main" id="{770E5DEE-6198-4261-80FA-E8BCCB6CAA94}"/>
              </a:ext>
            </a:extLst>
          </p:cNvPr>
          <p:cNvSpPr>
            <a:spLocks noGrp="1"/>
          </p:cNvSpPr>
          <p:nvPr>
            <p:ph type="sldNum" sz="quarter" idx="12"/>
          </p:nvPr>
        </p:nvSpPr>
        <p:spPr/>
        <p:txBody>
          <a:bodyPr anchor="t">
            <a:normAutofit/>
          </a:bodyPr>
          <a:lstStyle/>
          <a:p>
            <a:pPr>
              <a:spcAft>
                <a:spcPts val="600"/>
              </a:spcAft>
            </a:pPr>
            <a:fld id="{5BA07366-CB75-4AA8-9E5B-928B849F427C}" type="slidenum">
              <a:rPr lang="en-US" smtClean="0"/>
              <a:pPr>
                <a:spcAft>
                  <a:spcPts val="600"/>
                </a:spcAft>
              </a:pPr>
              <a:t>8</a:t>
            </a:fld>
            <a:endParaRPr lang="en-US"/>
          </a:p>
        </p:txBody>
      </p:sp>
      <p:sp>
        <p:nvSpPr>
          <p:cNvPr id="7" name="TextBox 6">
            <a:extLst>
              <a:ext uri="{FF2B5EF4-FFF2-40B4-BE49-F238E27FC236}">
                <a16:creationId xmlns:a16="http://schemas.microsoft.com/office/drawing/2014/main" id="{5C7F141A-5617-47BE-A0B4-A39CCA35245E}"/>
              </a:ext>
            </a:extLst>
          </p:cNvPr>
          <p:cNvSpPr txBox="1"/>
          <p:nvPr/>
        </p:nvSpPr>
        <p:spPr>
          <a:xfrm>
            <a:off x="609600" y="5257800"/>
            <a:ext cx="10397067" cy="923330"/>
          </a:xfrm>
          <a:prstGeom prst="rect">
            <a:avLst/>
          </a:prstGeom>
          <a:noFill/>
        </p:spPr>
        <p:txBody>
          <a:bodyPr wrap="square" rtlCol="0">
            <a:spAutoFit/>
          </a:bodyPr>
          <a:lstStyle/>
          <a:p>
            <a:r>
              <a:rPr lang="en-GB" dirty="0"/>
              <a:t>Webinar 1 is this webinar introducing the process</a:t>
            </a:r>
          </a:p>
          <a:p>
            <a:r>
              <a:rPr lang="en-GB" dirty="0"/>
              <a:t>Webinar 2 will present results for the prototype calibration and measure simulations </a:t>
            </a:r>
          </a:p>
          <a:p>
            <a:r>
              <a:rPr lang="en-GB" dirty="0"/>
              <a:t>Webinar 3 will present the new system replacing MASControl3</a:t>
            </a:r>
          </a:p>
        </p:txBody>
      </p:sp>
      <p:pic>
        <p:nvPicPr>
          <p:cNvPr id="13" name="Picture 12">
            <a:extLst>
              <a:ext uri="{FF2B5EF4-FFF2-40B4-BE49-F238E27FC236}">
                <a16:creationId xmlns:a16="http://schemas.microsoft.com/office/drawing/2014/main" id="{F163B455-FF7C-4E68-AE13-A4AB86A5D7E7}"/>
              </a:ext>
            </a:extLst>
          </p:cNvPr>
          <p:cNvPicPr>
            <a:picLocks noChangeAspect="1"/>
          </p:cNvPicPr>
          <p:nvPr/>
        </p:nvPicPr>
        <p:blipFill>
          <a:blip r:embed="rId3"/>
          <a:stretch>
            <a:fillRect/>
          </a:stretch>
        </p:blipFill>
        <p:spPr>
          <a:xfrm>
            <a:off x="570729" y="1724026"/>
            <a:ext cx="11050542" cy="3153215"/>
          </a:xfrm>
          <a:prstGeom prst="rect">
            <a:avLst/>
          </a:prstGeom>
        </p:spPr>
      </p:pic>
    </p:spTree>
    <p:extLst>
      <p:ext uri="{BB962C8B-B14F-4D97-AF65-F5344CB8AC3E}">
        <p14:creationId xmlns:p14="http://schemas.microsoft.com/office/powerpoint/2010/main" val="2113291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B6C78-1B58-4C83-B401-8306B81B0FE6}"/>
              </a:ext>
            </a:extLst>
          </p:cNvPr>
          <p:cNvSpPr>
            <a:spLocks noGrp="1"/>
          </p:cNvSpPr>
          <p:nvPr>
            <p:ph type="title"/>
          </p:nvPr>
        </p:nvSpPr>
        <p:spPr>
          <a:xfrm>
            <a:off x="787428" y="-151968"/>
            <a:ext cx="9242397" cy="1325563"/>
          </a:xfrm>
        </p:spPr>
        <p:txBody>
          <a:bodyPr/>
          <a:lstStyle/>
          <a:p>
            <a:r>
              <a:rPr lang="en-US" dirty="0"/>
              <a:t>Modeled Residential Measures transitioning to </a:t>
            </a:r>
            <a:r>
              <a:rPr lang="en-US" dirty="0" err="1"/>
              <a:t>EnergyPlus</a:t>
            </a:r>
            <a:endParaRPr lang="en-US" dirty="0"/>
          </a:p>
        </p:txBody>
      </p:sp>
      <p:sp>
        <p:nvSpPr>
          <p:cNvPr id="3" name="Slide Number Placeholder 2">
            <a:extLst>
              <a:ext uri="{FF2B5EF4-FFF2-40B4-BE49-F238E27FC236}">
                <a16:creationId xmlns:a16="http://schemas.microsoft.com/office/drawing/2014/main" id="{770E5DEE-6198-4261-80FA-E8BCCB6CAA94}"/>
              </a:ext>
            </a:extLst>
          </p:cNvPr>
          <p:cNvSpPr>
            <a:spLocks noGrp="1"/>
          </p:cNvSpPr>
          <p:nvPr>
            <p:ph type="sldNum" sz="quarter" idx="12"/>
          </p:nvPr>
        </p:nvSpPr>
        <p:spPr/>
        <p:txBody>
          <a:bodyPr/>
          <a:lstStyle/>
          <a:p>
            <a:fld id="{5BA07366-CB75-4AA8-9E5B-928B849F427C}" type="slidenum">
              <a:rPr lang="en-US" smtClean="0"/>
              <a:pPr/>
              <a:t>9</a:t>
            </a:fld>
            <a:endParaRPr lang="en-US"/>
          </a:p>
        </p:txBody>
      </p:sp>
      <p:graphicFrame>
        <p:nvGraphicFramePr>
          <p:cNvPr id="4" name="Table 3">
            <a:extLst>
              <a:ext uri="{FF2B5EF4-FFF2-40B4-BE49-F238E27FC236}">
                <a16:creationId xmlns:a16="http://schemas.microsoft.com/office/drawing/2014/main" id="{580A58F5-040B-4EE6-A855-F71718711601}"/>
              </a:ext>
            </a:extLst>
          </p:cNvPr>
          <p:cNvGraphicFramePr>
            <a:graphicFrameLocks noGrp="1"/>
          </p:cNvGraphicFramePr>
          <p:nvPr>
            <p:extLst>
              <p:ext uri="{D42A27DB-BD31-4B8C-83A1-F6EECF244321}">
                <p14:modId xmlns:p14="http://schemas.microsoft.com/office/powerpoint/2010/main" val="931179990"/>
              </p:ext>
            </p:extLst>
          </p:nvPr>
        </p:nvGraphicFramePr>
        <p:xfrm>
          <a:off x="787428" y="1173595"/>
          <a:ext cx="10794971" cy="4862740"/>
        </p:xfrm>
        <a:graphic>
          <a:graphicData uri="http://schemas.openxmlformats.org/drawingml/2006/table">
            <a:tbl>
              <a:tblPr firstRow="1" firstCol="1" bandRow="1">
                <a:tableStyleId>{1FECB4D8-DB02-4DC6-A0A2-4F2EBAE1DC90}</a:tableStyleId>
              </a:tblPr>
              <a:tblGrid>
                <a:gridCol w="1908134">
                  <a:extLst>
                    <a:ext uri="{9D8B030D-6E8A-4147-A177-3AD203B41FA5}">
                      <a16:colId xmlns:a16="http://schemas.microsoft.com/office/drawing/2014/main" val="3020762489"/>
                    </a:ext>
                  </a:extLst>
                </a:gridCol>
                <a:gridCol w="8886837">
                  <a:extLst>
                    <a:ext uri="{9D8B030D-6E8A-4147-A177-3AD203B41FA5}">
                      <a16:colId xmlns:a16="http://schemas.microsoft.com/office/drawing/2014/main" val="3884323060"/>
                    </a:ext>
                  </a:extLst>
                </a:gridCol>
              </a:tblGrid>
              <a:tr h="652780">
                <a:tc>
                  <a:txBody>
                    <a:bodyPr/>
                    <a:lstStyle/>
                    <a:p>
                      <a:pPr marL="0" marR="0" algn="ctr">
                        <a:lnSpc>
                          <a:spcPct val="107000"/>
                        </a:lnSpc>
                        <a:spcBef>
                          <a:spcPts val="100"/>
                        </a:spcBef>
                        <a:spcAft>
                          <a:spcPts val="100"/>
                        </a:spcAft>
                      </a:pPr>
                      <a:r>
                        <a:rPr lang="en-US" sz="2000" dirty="0">
                          <a:effectLst/>
                        </a:rPr>
                        <a:t>Measure ID</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ctr">
                        <a:lnSpc>
                          <a:spcPct val="107000"/>
                        </a:lnSpc>
                        <a:spcBef>
                          <a:spcPts val="100"/>
                        </a:spcBef>
                        <a:spcAft>
                          <a:spcPts val="100"/>
                        </a:spcAft>
                      </a:pPr>
                      <a:r>
                        <a:rPr lang="en-US" sz="2000" dirty="0">
                          <a:effectLst/>
                        </a:rPr>
                        <a:t>Measure Name</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614736726"/>
                  </a:ext>
                </a:extLst>
              </a:tr>
              <a:tr h="420996">
                <a:tc>
                  <a:txBody>
                    <a:bodyPr/>
                    <a:lstStyle/>
                    <a:p>
                      <a:pPr marL="0" marR="0" algn="ctr">
                        <a:lnSpc>
                          <a:spcPct val="107000"/>
                        </a:lnSpc>
                        <a:spcBef>
                          <a:spcPts val="100"/>
                        </a:spcBef>
                        <a:spcAft>
                          <a:spcPts val="100"/>
                        </a:spcAft>
                      </a:pPr>
                      <a:r>
                        <a:rPr lang="en-US" sz="2000" dirty="0">
                          <a:effectLst/>
                        </a:rPr>
                        <a:t>SWHC027</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a:effectLst/>
                        </a:rPr>
                        <a:t>Package Terminal Air Conditioner or Heat Pump, Under 24 kBtu/h</a:t>
                      </a:r>
                      <a:endParaRPr lang="en-US" sz="200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4253843331"/>
                  </a:ext>
                </a:extLst>
              </a:tr>
              <a:tr h="420996">
                <a:tc>
                  <a:txBody>
                    <a:bodyPr/>
                    <a:lstStyle/>
                    <a:p>
                      <a:pPr marL="0" marR="0" algn="ctr">
                        <a:lnSpc>
                          <a:spcPct val="107000"/>
                        </a:lnSpc>
                        <a:spcBef>
                          <a:spcPts val="100"/>
                        </a:spcBef>
                        <a:spcAft>
                          <a:spcPts val="100"/>
                        </a:spcAft>
                      </a:pPr>
                      <a:r>
                        <a:rPr lang="en-US" sz="2000" dirty="0">
                          <a:effectLst/>
                        </a:rPr>
                        <a:t>SWHC029</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Fan Controller for Air Conditioner</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1598815532"/>
                  </a:ext>
                </a:extLst>
              </a:tr>
              <a:tr h="420996">
                <a:tc>
                  <a:txBody>
                    <a:bodyPr/>
                    <a:lstStyle/>
                    <a:p>
                      <a:pPr marL="0" marR="0" algn="ctr">
                        <a:lnSpc>
                          <a:spcPct val="107000"/>
                        </a:lnSpc>
                        <a:spcBef>
                          <a:spcPts val="100"/>
                        </a:spcBef>
                        <a:spcAft>
                          <a:spcPts val="100"/>
                        </a:spcAft>
                      </a:pPr>
                      <a:r>
                        <a:rPr lang="en-US" sz="2000" dirty="0">
                          <a:effectLst/>
                        </a:rPr>
                        <a:t>SWHC030</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Whole House Fan (PY2023)</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3633309660"/>
                  </a:ext>
                </a:extLst>
              </a:tr>
              <a:tr h="420996">
                <a:tc>
                  <a:txBody>
                    <a:bodyPr/>
                    <a:lstStyle/>
                    <a:p>
                      <a:pPr marL="0" marR="0" algn="ctr">
                        <a:lnSpc>
                          <a:spcPct val="107000"/>
                        </a:lnSpc>
                        <a:spcBef>
                          <a:spcPts val="100"/>
                        </a:spcBef>
                        <a:spcAft>
                          <a:spcPts val="100"/>
                        </a:spcAft>
                      </a:pPr>
                      <a:r>
                        <a:rPr lang="en-US" sz="2000" b="1" kern="1200" dirty="0">
                          <a:solidFill>
                            <a:schemeClr val="dk1"/>
                          </a:solidFill>
                          <a:effectLst/>
                          <a:latin typeface="+mn-lt"/>
                          <a:ea typeface="+mn-ea"/>
                          <a:cs typeface="+mn-cs"/>
                        </a:rPr>
                        <a:t>SWHC031</a:t>
                      </a:r>
                    </a:p>
                  </a:txBody>
                  <a:tcPr marL="68580" marR="68580" marT="8890" marB="8890" anchor="ctr"/>
                </a:tc>
                <a:tc>
                  <a:txBody>
                    <a:bodyPr/>
                    <a:lstStyle/>
                    <a:p>
                      <a:pPr marL="0" marR="0" algn="l">
                        <a:lnSpc>
                          <a:spcPct val="107000"/>
                        </a:lnSpc>
                        <a:spcBef>
                          <a:spcPts val="100"/>
                        </a:spcBef>
                        <a:spcAft>
                          <a:spcPts val="100"/>
                        </a:spcAft>
                      </a:pPr>
                      <a:r>
                        <a:rPr lang="en-US" sz="2000" kern="1200" dirty="0">
                          <a:solidFill>
                            <a:schemeClr val="dk1"/>
                          </a:solidFill>
                          <a:effectLst/>
                          <a:latin typeface="+mn-lt"/>
                          <a:ea typeface="+mn-ea"/>
                          <a:cs typeface="+mn-cs"/>
                        </a:rPr>
                        <a:t>Furnace, Residential</a:t>
                      </a:r>
                    </a:p>
                  </a:txBody>
                  <a:tcPr marL="68580" marR="68580" marT="8890" marB="8890" anchor="ctr"/>
                </a:tc>
                <a:extLst>
                  <a:ext uri="{0D108BD9-81ED-4DB2-BD59-A6C34878D82A}">
                    <a16:rowId xmlns:a16="http://schemas.microsoft.com/office/drawing/2014/main" val="305734593"/>
                  </a:ext>
                </a:extLst>
              </a:tr>
              <a:tr h="420996">
                <a:tc>
                  <a:txBody>
                    <a:bodyPr/>
                    <a:lstStyle/>
                    <a:p>
                      <a:pPr marL="0" marR="0" algn="ctr">
                        <a:lnSpc>
                          <a:spcPct val="107000"/>
                        </a:lnSpc>
                        <a:spcBef>
                          <a:spcPts val="100"/>
                        </a:spcBef>
                        <a:spcAft>
                          <a:spcPts val="100"/>
                        </a:spcAft>
                      </a:pPr>
                      <a:r>
                        <a:rPr lang="en-US" sz="2000" dirty="0">
                          <a:effectLst/>
                        </a:rPr>
                        <a:t>SWHC044</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Ductless HVAC, Fuel Substitution</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2580385978"/>
                  </a:ext>
                </a:extLst>
              </a:tr>
              <a:tr h="420996">
                <a:tc>
                  <a:txBody>
                    <a:bodyPr/>
                    <a:lstStyle/>
                    <a:p>
                      <a:pPr marL="0" marR="0" algn="ctr">
                        <a:lnSpc>
                          <a:spcPct val="107000"/>
                        </a:lnSpc>
                        <a:spcBef>
                          <a:spcPts val="100"/>
                        </a:spcBef>
                        <a:spcAft>
                          <a:spcPts val="100"/>
                        </a:spcAft>
                      </a:pPr>
                      <a:r>
                        <a:rPr lang="en-US" sz="2000" dirty="0">
                          <a:effectLst/>
                        </a:rPr>
                        <a:t>SWHC049</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tc>
                  <a:txBody>
                    <a:bodyPr/>
                    <a:lstStyle/>
                    <a:p>
                      <a:pPr marL="0" marR="0" algn="l">
                        <a:lnSpc>
                          <a:spcPct val="107000"/>
                        </a:lnSpc>
                        <a:spcBef>
                          <a:spcPts val="100"/>
                        </a:spcBef>
                        <a:spcAft>
                          <a:spcPts val="100"/>
                        </a:spcAft>
                      </a:pPr>
                      <a:r>
                        <a:rPr lang="en-US" sz="2000" dirty="0">
                          <a:effectLst/>
                        </a:rPr>
                        <a:t>SEER Rated AC and HP HVAC Equipment</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4270561143"/>
                  </a:ext>
                </a:extLst>
              </a:tr>
              <a:tr h="420996">
                <a:tc>
                  <a:txBody>
                    <a:bodyPr/>
                    <a:lstStyle/>
                    <a:p>
                      <a:pPr marL="0" marR="0" algn="ctr">
                        <a:lnSpc>
                          <a:spcPct val="107000"/>
                        </a:lnSpc>
                        <a:spcBef>
                          <a:spcPts val="100"/>
                        </a:spcBef>
                        <a:spcAft>
                          <a:spcPts val="100"/>
                        </a:spcAft>
                      </a:pPr>
                      <a:r>
                        <a:rPr lang="en-US" sz="2000" b="1" kern="1200" dirty="0">
                          <a:solidFill>
                            <a:schemeClr val="dk1"/>
                          </a:solidFill>
                          <a:effectLst/>
                          <a:latin typeface="+mn-lt"/>
                          <a:ea typeface="+mn-ea"/>
                          <a:cs typeface="+mn-cs"/>
                        </a:rPr>
                        <a:t>SWSV001</a:t>
                      </a:r>
                    </a:p>
                  </a:txBody>
                  <a:tcPr marL="68580" marR="68580" marT="8890" marB="8890" anchor="ctr"/>
                </a:tc>
                <a:tc>
                  <a:txBody>
                    <a:bodyPr/>
                    <a:lstStyle/>
                    <a:p>
                      <a:pPr marL="0" marR="0" algn="l">
                        <a:lnSpc>
                          <a:spcPct val="107000"/>
                        </a:lnSpc>
                        <a:spcBef>
                          <a:spcPts val="100"/>
                        </a:spcBef>
                        <a:spcAft>
                          <a:spcPts val="100"/>
                        </a:spcAft>
                      </a:pPr>
                      <a:r>
                        <a:rPr lang="en-US" sz="2000" dirty="0">
                          <a:effectLst/>
                        </a:rPr>
                        <a:t>Duct Sealing</a:t>
                      </a:r>
                      <a:endParaRPr lang="en-US" sz="2000" dirty="0">
                        <a:effectLst/>
                        <a:latin typeface="Garamond" panose="02020404030301010803" pitchFamily="18" charset="0"/>
                        <a:ea typeface="Georgia" panose="02040502050405020303" pitchFamily="18" charset="0"/>
                        <a:cs typeface="Calibri" panose="020F0502020204030204" pitchFamily="34" charset="0"/>
                      </a:endParaRPr>
                    </a:p>
                  </a:txBody>
                  <a:tcPr marL="68580" marR="68580" marT="8890" marB="8890" anchor="ctr"/>
                </a:tc>
                <a:extLst>
                  <a:ext uri="{0D108BD9-81ED-4DB2-BD59-A6C34878D82A}">
                    <a16:rowId xmlns:a16="http://schemas.microsoft.com/office/drawing/2014/main" val="2208515182"/>
                  </a:ext>
                </a:extLst>
              </a:tr>
              <a:tr h="420996">
                <a:tc>
                  <a:txBody>
                    <a:bodyPr/>
                    <a:lstStyle/>
                    <a:p>
                      <a:pPr algn="ctr" fontAlgn="ctr"/>
                      <a:r>
                        <a:rPr lang="en-US" sz="2000" b="1" kern="1200">
                          <a:solidFill>
                            <a:schemeClr val="dk1"/>
                          </a:solidFill>
                          <a:effectLst/>
                          <a:latin typeface="+mn-lt"/>
                          <a:ea typeface="+mn-ea"/>
                          <a:cs typeface="+mn-cs"/>
                        </a:rPr>
                        <a:t>SWSV013</a:t>
                      </a:r>
                    </a:p>
                  </a:txBody>
                  <a:tcPr marL="9525" marR="9525" marT="9525" marB="0" anchor="ctr"/>
                </a:tc>
                <a:tc>
                  <a:txBody>
                    <a:bodyPr/>
                    <a:lstStyle/>
                    <a:p>
                      <a:pPr algn="l" fontAlgn="ctr"/>
                      <a:r>
                        <a:rPr lang="en-US" sz="2000" kern="1200" dirty="0">
                          <a:solidFill>
                            <a:schemeClr val="dk1"/>
                          </a:solidFill>
                          <a:effectLst/>
                          <a:latin typeface="+mn-lt"/>
                          <a:ea typeface="+mn-ea"/>
                          <a:cs typeface="+mn-cs"/>
                        </a:rPr>
                        <a:t> Duct Optimization, Residential</a:t>
                      </a:r>
                    </a:p>
                  </a:txBody>
                  <a:tcPr marL="9525" marR="9525" marT="9525" marB="0" anchor="ctr"/>
                </a:tc>
                <a:extLst>
                  <a:ext uri="{0D108BD9-81ED-4DB2-BD59-A6C34878D82A}">
                    <a16:rowId xmlns:a16="http://schemas.microsoft.com/office/drawing/2014/main" val="122572856"/>
                  </a:ext>
                </a:extLst>
              </a:tr>
              <a:tr h="420996">
                <a:tc>
                  <a:txBody>
                    <a:bodyPr/>
                    <a:lstStyle/>
                    <a:p>
                      <a:pPr algn="ctr" fontAlgn="ctr"/>
                      <a:r>
                        <a:rPr lang="en-US" sz="2000" b="1" kern="1200">
                          <a:solidFill>
                            <a:schemeClr val="dk1"/>
                          </a:solidFill>
                          <a:effectLst/>
                          <a:latin typeface="+mn-lt"/>
                          <a:ea typeface="+mn-ea"/>
                          <a:cs typeface="+mn-cs"/>
                        </a:rPr>
                        <a:t>SWBE006</a:t>
                      </a:r>
                    </a:p>
                  </a:txBody>
                  <a:tcPr marL="9525" marR="9525" marT="9525" marB="0" anchor="ctr"/>
                </a:tc>
                <a:tc>
                  <a:txBody>
                    <a:bodyPr/>
                    <a:lstStyle/>
                    <a:p>
                      <a:pPr algn="l" fontAlgn="ctr"/>
                      <a:r>
                        <a:rPr lang="en-US" sz="2000" kern="1200" dirty="0">
                          <a:solidFill>
                            <a:schemeClr val="dk1"/>
                          </a:solidFill>
                          <a:effectLst/>
                          <a:latin typeface="+mn-lt"/>
                          <a:ea typeface="+mn-ea"/>
                          <a:cs typeface="+mn-cs"/>
                        </a:rPr>
                        <a:t> Ceiling Insulation, Residential</a:t>
                      </a:r>
                    </a:p>
                  </a:txBody>
                  <a:tcPr marL="9525" marR="9525" marT="9525" marB="0" anchor="ctr"/>
                </a:tc>
                <a:extLst>
                  <a:ext uri="{0D108BD9-81ED-4DB2-BD59-A6C34878D82A}">
                    <a16:rowId xmlns:a16="http://schemas.microsoft.com/office/drawing/2014/main" val="3331009178"/>
                  </a:ext>
                </a:extLst>
              </a:tr>
              <a:tr h="420996">
                <a:tc>
                  <a:txBody>
                    <a:bodyPr/>
                    <a:lstStyle/>
                    <a:p>
                      <a:pPr algn="ctr" fontAlgn="ctr"/>
                      <a:r>
                        <a:rPr lang="en-US" sz="2000" b="1" kern="1200" dirty="0">
                          <a:solidFill>
                            <a:schemeClr val="dk1"/>
                          </a:solidFill>
                          <a:effectLst/>
                          <a:latin typeface="+mn-lt"/>
                          <a:ea typeface="+mn-ea"/>
                          <a:cs typeface="+mn-cs"/>
                        </a:rPr>
                        <a:t>SWBE007</a:t>
                      </a:r>
                    </a:p>
                  </a:txBody>
                  <a:tcPr marL="9525" marR="9525" marT="9525" marB="0" anchor="ctr"/>
                </a:tc>
                <a:tc>
                  <a:txBody>
                    <a:bodyPr/>
                    <a:lstStyle/>
                    <a:p>
                      <a:pPr algn="l" fontAlgn="ctr"/>
                      <a:r>
                        <a:rPr lang="en-US" sz="2000" kern="1200" dirty="0">
                          <a:solidFill>
                            <a:schemeClr val="dk1"/>
                          </a:solidFill>
                          <a:effectLst/>
                          <a:latin typeface="+mn-lt"/>
                          <a:ea typeface="+mn-ea"/>
                          <a:cs typeface="+mn-cs"/>
                        </a:rPr>
                        <a:t> Wall Insulation, Residential</a:t>
                      </a:r>
                    </a:p>
                  </a:txBody>
                  <a:tcPr marL="9525" marR="9525" marT="9525" marB="0" anchor="ctr"/>
                </a:tc>
                <a:extLst>
                  <a:ext uri="{0D108BD9-81ED-4DB2-BD59-A6C34878D82A}">
                    <a16:rowId xmlns:a16="http://schemas.microsoft.com/office/drawing/2014/main" val="1602891636"/>
                  </a:ext>
                </a:extLst>
              </a:tr>
            </a:tbl>
          </a:graphicData>
        </a:graphic>
      </p:graphicFrame>
      <p:sp>
        <p:nvSpPr>
          <p:cNvPr id="7" name="Rectangle 6">
            <a:extLst>
              <a:ext uri="{FF2B5EF4-FFF2-40B4-BE49-F238E27FC236}">
                <a16:creationId xmlns:a16="http://schemas.microsoft.com/office/drawing/2014/main" id="{0A581290-6BAE-4467-80B0-8817C75DEF30}"/>
              </a:ext>
            </a:extLst>
          </p:cNvPr>
          <p:cNvSpPr/>
          <p:nvPr/>
        </p:nvSpPr>
        <p:spPr>
          <a:xfrm>
            <a:off x="641363" y="2669751"/>
            <a:ext cx="11087100" cy="44653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endParaRPr lang="en-US" sz="2000" dirty="0" err="1"/>
          </a:p>
        </p:txBody>
      </p:sp>
      <p:sp>
        <p:nvSpPr>
          <p:cNvPr id="9" name="Arrow: Pentagon 8">
            <a:extLst>
              <a:ext uri="{FF2B5EF4-FFF2-40B4-BE49-F238E27FC236}">
                <a16:creationId xmlns:a16="http://schemas.microsoft.com/office/drawing/2014/main" id="{B2276F8B-10A9-4453-8029-31B2EC2D6AB6}"/>
              </a:ext>
            </a:extLst>
          </p:cNvPr>
          <p:cNvSpPr/>
          <p:nvPr/>
        </p:nvSpPr>
        <p:spPr>
          <a:xfrm rot="10800000" flipH="1" flipV="1">
            <a:off x="10595610" y="344810"/>
            <a:ext cx="1447800" cy="662940"/>
          </a:xfrm>
          <a:prstGeom prst="homePlate">
            <a:avLst>
              <a:gd name="adj" fmla="val 51724"/>
            </a:avLst>
          </a:prstGeom>
          <a:solidFill>
            <a:schemeClr val="accent2">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600"/>
              </a:spcBef>
            </a:pPr>
            <a:r>
              <a:rPr lang="en-GB" sz="2000"/>
              <a:t>PY2024</a:t>
            </a:r>
          </a:p>
        </p:txBody>
      </p:sp>
      <p:sp>
        <p:nvSpPr>
          <p:cNvPr id="5" name="TextBox 4">
            <a:extLst>
              <a:ext uri="{FF2B5EF4-FFF2-40B4-BE49-F238E27FC236}">
                <a16:creationId xmlns:a16="http://schemas.microsoft.com/office/drawing/2014/main" id="{F54AF70D-E4AB-4614-8749-6CF27F63629E}"/>
              </a:ext>
            </a:extLst>
          </p:cNvPr>
          <p:cNvSpPr txBox="1"/>
          <p:nvPr/>
        </p:nvSpPr>
        <p:spPr>
          <a:xfrm>
            <a:off x="787428" y="6063680"/>
            <a:ext cx="9690072" cy="276999"/>
          </a:xfrm>
          <a:prstGeom prst="rect">
            <a:avLst/>
          </a:prstGeom>
          <a:noFill/>
        </p:spPr>
        <p:txBody>
          <a:bodyPr wrap="square" rtlCol="0">
            <a:spAutoFit/>
          </a:bodyPr>
          <a:lstStyle/>
          <a:p>
            <a:r>
              <a:rPr lang="en-GB" sz="1200" dirty="0"/>
              <a:t>CPUC will initially perform all the </a:t>
            </a:r>
            <a:r>
              <a:rPr lang="en-GB" sz="1200" dirty="0" err="1"/>
              <a:t>EnergyPlus</a:t>
            </a:r>
            <a:r>
              <a:rPr lang="en-GB" sz="1200" dirty="0"/>
              <a:t> modeling, with public release of updated prototypes expected October 2022</a:t>
            </a:r>
          </a:p>
        </p:txBody>
      </p:sp>
    </p:spTree>
    <p:extLst>
      <p:ext uri="{BB962C8B-B14F-4D97-AF65-F5344CB8AC3E}">
        <p14:creationId xmlns:p14="http://schemas.microsoft.com/office/powerpoint/2010/main" val="362229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CPUC White">
  <a:themeElements>
    <a:clrScheme name="CPUC Custom">
      <a:dk1>
        <a:srgbClr val="000000"/>
      </a:dk1>
      <a:lt1>
        <a:srgbClr val="FFFFFF"/>
      </a:lt1>
      <a:dk2>
        <a:srgbClr val="2A3C50"/>
      </a:dk2>
      <a:lt2>
        <a:srgbClr val="FFDAA2"/>
      </a:lt2>
      <a:accent1>
        <a:srgbClr val="6996C9"/>
      </a:accent1>
      <a:accent2>
        <a:srgbClr val="FBAD22"/>
      </a:accent2>
      <a:accent3>
        <a:srgbClr val="70AD45"/>
      </a:accent3>
      <a:accent4>
        <a:srgbClr val="E66425"/>
      </a:accent4>
      <a:accent5>
        <a:srgbClr val="403193"/>
      </a:accent5>
      <a:accent6>
        <a:srgbClr val="652B14"/>
      </a:accent6>
      <a:hlink>
        <a:srgbClr val="6996C9"/>
      </a:hlink>
      <a:folHlink>
        <a:srgbClr val="40319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PUCtemplate_1020_test" id="{630791AB-CCA5-2948-A044-670C5ACA4CB0}" vid="{1B6200DE-6007-D643-9F5B-FC2D5D51F9D2}"/>
    </a:ext>
  </a:extLst>
</a:theme>
</file>

<file path=ppt/theme/theme2.xml><?xml version="1.0" encoding="utf-8"?>
<a:theme xmlns:a="http://schemas.openxmlformats.org/drawingml/2006/main" name="CPUC Pale Gold">
  <a:themeElements>
    <a:clrScheme name="CPUC Custom">
      <a:dk1>
        <a:srgbClr val="000000"/>
      </a:dk1>
      <a:lt1>
        <a:srgbClr val="FFFFFF"/>
      </a:lt1>
      <a:dk2>
        <a:srgbClr val="2A3C50"/>
      </a:dk2>
      <a:lt2>
        <a:srgbClr val="FFDAA2"/>
      </a:lt2>
      <a:accent1>
        <a:srgbClr val="6996C9"/>
      </a:accent1>
      <a:accent2>
        <a:srgbClr val="FBAD22"/>
      </a:accent2>
      <a:accent3>
        <a:srgbClr val="70AD45"/>
      </a:accent3>
      <a:accent4>
        <a:srgbClr val="E66425"/>
      </a:accent4>
      <a:accent5>
        <a:srgbClr val="403193"/>
      </a:accent5>
      <a:accent6>
        <a:srgbClr val="652B14"/>
      </a:accent6>
      <a:hlink>
        <a:srgbClr val="6996C9"/>
      </a:hlink>
      <a:folHlink>
        <a:srgbClr val="40319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PUCtemplate_1020_test" id="{630791AB-CCA5-2948-A044-670C5ACA4CB0}" vid="{22570C4D-A6CC-7047-84CE-184A31781848}"/>
    </a:ext>
  </a:extLst>
</a:theme>
</file>

<file path=ppt/theme/theme3.xml><?xml version="1.0" encoding="utf-8"?>
<a:theme xmlns:a="http://schemas.openxmlformats.org/drawingml/2006/main" name="CPUC Dark Blue">
  <a:themeElements>
    <a:clrScheme name="CPUC Custom">
      <a:dk1>
        <a:srgbClr val="000000"/>
      </a:dk1>
      <a:lt1>
        <a:srgbClr val="FFFFFF"/>
      </a:lt1>
      <a:dk2>
        <a:srgbClr val="2A3C50"/>
      </a:dk2>
      <a:lt2>
        <a:srgbClr val="FFDAA2"/>
      </a:lt2>
      <a:accent1>
        <a:srgbClr val="6996C9"/>
      </a:accent1>
      <a:accent2>
        <a:srgbClr val="FBAD22"/>
      </a:accent2>
      <a:accent3>
        <a:srgbClr val="70AD45"/>
      </a:accent3>
      <a:accent4>
        <a:srgbClr val="E66425"/>
      </a:accent4>
      <a:accent5>
        <a:srgbClr val="403193"/>
      </a:accent5>
      <a:accent6>
        <a:srgbClr val="652B14"/>
      </a:accent6>
      <a:hlink>
        <a:srgbClr val="6996C9"/>
      </a:hlink>
      <a:folHlink>
        <a:srgbClr val="40319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PUCtemplate_1020_test" id="{630791AB-CCA5-2948-A044-670C5ACA4CB0}" vid="{EBCA972D-AA12-2746-ABD4-A51606F990AF}"/>
    </a:ext>
  </a:extLst>
</a:theme>
</file>

<file path=ppt/theme/theme4.xml><?xml version="1.0" encoding="utf-8"?>
<a:theme xmlns:a="http://schemas.openxmlformats.org/drawingml/2006/main" name="CPUC Blue">
  <a:themeElements>
    <a:clrScheme name="CPUC Custom">
      <a:dk1>
        <a:srgbClr val="000000"/>
      </a:dk1>
      <a:lt1>
        <a:srgbClr val="FFFFFF"/>
      </a:lt1>
      <a:dk2>
        <a:srgbClr val="2A3C50"/>
      </a:dk2>
      <a:lt2>
        <a:srgbClr val="FFDAA2"/>
      </a:lt2>
      <a:accent1>
        <a:srgbClr val="6996C9"/>
      </a:accent1>
      <a:accent2>
        <a:srgbClr val="FBAD22"/>
      </a:accent2>
      <a:accent3>
        <a:srgbClr val="70AD45"/>
      </a:accent3>
      <a:accent4>
        <a:srgbClr val="E66425"/>
      </a:accent4>
      <a:accent5>
        <a:srgbClr val="403193"/>
      </a:accent5>
      <a:accent6>
        <a:srgbClr val="652B14"/>
      </a:accent6>
      <a:hlink>
        <a:srgbClr val="6996C9"/>
      </a:hlink>
      <a:folHlink>
        <a:srgbClr val="40319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PUCtemplate_1020_test" id="{630791AB-CCA5-2948-A044-670C5ACA4CB0}" vid="{29E3AA06-7F86-8540-9677-204F73111D28}"/>
    </a:ext>
  </a:extLst>
</a:theme>
</file>

<file path=ppt/theme/theme5.xml><?xml version="1.0" encoding="utf-8"?>
<a:theme xmlns:a="http://schemas.openxmlformats.org/drawingml/2006/main" name="CPUC Gold">
  <a:themeElements>
    <a:clrScheme name="CPUC Custom">
      <a:dk1>
        <a:srgbClr val="000000"/>
      </a:dk1>
      <a:lt1>
        <a:srgbClr val="FFFFFF"/>
      </a:lt1>
      <a:dk2>
        <a:srgbClr val="2A3C50"/>
      </a:dk2>
      <a:lt2>
        <a:srgbClr val="FFDAA2"/>
      </a:lt2>
      <a:accent1>
        <a:srgbClr val="6996C9"/>
      </a:accent1>
      <a:accent2>
        <a:srgbClr val="FBAD22"/>
      </a:accent2>
      <a:accent3>
        <a:srgbClr val="70AD45"/>
      </a:accent3>
      <a:accent4>
        <a:srgbClr val="E66425"/>
      </a:accent4>
      <a:accent5>
        <a:srgbClr val="403193"/>
      </a:accent5>
      <a:accent6>
        <a:srgbClr val="652B14"/>
      </a:accent6>
      <a:hlink>
        <a:srgbClr val="6996C9"/>
      </a:hlink>
      <a:folHlink>
        <a:srgbClr val="40319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PUCtemplate_1020_test" id="{630791AB-CCA5-2948-A044-670C5ACA4CB0}" vid="{70EBC58D-8193-694D-8A77-6CEE4514319D}"/>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C7489052B6F440A037DCBEF95D4D97" ma:contentTypeVersion="9" ma:contentTypeDescription="Create a new document." ma:contentTypeScope="" ma:versionID="0b6e23ff826bacc94e1ff34244a097c9">
  <xsd:schema xmlns:xsd="http://www.w3.org/2001/XMLSchema" xmlns:xs="http://www.w3.org/2001/XMLSchema" xmlns:p="http://schemas.microsoft.com/office/2006/metadata/properties" xmlns:ns2="b6adf88d-308e-4f02-936f-111f561b8dad" xmlns:ns3="a6f82638-fb89-4fc7-ab0a-17bdfe11af7b" targetNamespace="http://schemas.microsoft.com/office/2006/metadata/properties" ma:root="true" ma:fieldsID="f0cab3f0a1cb375970dc9b0ca38dde82" ns2:_="" ns3:_="">
    <xsd:import namespace="b6adf88d-308e-4f02-936f-111f561b8dad"/>
    <xsd:import namespace="a6f82638-fb89-4fc7-ab0a-17bdfe11af7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adf88d-308e-4f02-936f-111f561b8d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6f82638-fb89-4fc7-ab0a-17bdfe11af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AA851F-DCC7-4BBB-99ED-E8FBF307EE1A}">
  <ds:schemaRefs>
    <ds:schemaRef ds:uri="http://schemas.microsoft.com/sharepoint/v3/contenttype/forms"/>
  </ds:schemaRefs>
</ds:datastoreItem>
</file>

<file path=customXml/itemProps2.xml><?xml version="1.0" encoding="utf-8"?>
<ds:datastoreItem xmlns:ds="http://schemas.openxmlformats.org/officeDocument/2006/customXml" ds:itemID="{C6520604-5374-4AA9-9DB7-CA41A47F9616}">
  <ds:schemaRefs>
    <ds:schemaRef ds:uri="http://schemas.microsoft.com/office/2006/documentManagement/types"/>
    <ds:schemaRef ds:uri="http://schemas.microsoft.com/office/infopath/2007/PartnerControls"/>
    <ds:schemaRef ds:uri="b6adf88d-308e-4f02-936f-111f561b8dad"/>
    <ds:schemaRef ds:uri="http://purl.org/dc/elements/1.1/"/>
    <ds:schemaRef ds:uri="http://schemas.microsoft.com/office/2006/metadata/properties"/>
    <ds:schemaRef ds:uri="a6f82638-fb89-4fc7-ab0a-17bdfe11af7b"/>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EA801D06-BDCF-4DD4-B75A-5D3B12B45F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adf88d-308e-4f02-936f-111f561b8dad"/>
    <ds:schemaRef ds:uri="a6f82638-fb89-4fc7-ab0a-17bdfe11af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CPUCtemplate_102820</Template>
  <TotalTime>2875</TotalTime>
  <Words>1790</Words>
  <Application>Microsoft Office PowerPoint</Application>
  <PresentationFormat>Widescreen</PresentationFormat>
  <Paragraphs>289</Paragraphs>
  <Slides>18</Slides>
  <Notes>18</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18</vt:i4>
      </vt:variant>
    </vt:vector>
  </HeadingPairs>
  <TitlesOfParts>
    <vt:vector size="30" baseType="lpstr">
      <vt:lpstr>PMingLiU</vt:lpstr>
      <vt:lpstr>Arial</vt:lpstr>
      <vt:lpstr>Calibri</vt:lpstr>
      <vt:lpstr>Century Gothic</vt:lpstr>
      <vt:lpstr>Garamond</vt:lpstr>
      <vt:lpstr>Palatino Linotype</vt:lpstr>
      <vt:lpstr>Tahoma</vt:lpstr>
      <vt:lpstr>CPUC White</vt:lpstr>
      <vt:lpstr>CPUC Pale Gold</vt:lpstr>
      <vt:lpstr>CPUC Dark Blue</vt:lpstr>
      <vt:lpstr>CPUC Blue</vt:lpstr>
      <vt:lpstr>CPUC Gold</vt:lpstr>
      <vt:lpstr>Agenda</vt:lpstr>
      <vt:lpstr>DEEResources websites moving to CEDARS</vt:lpstr>
      <vt:lpstr>Decision Language Quoted in DEER Resolution</vt:lpstr>
      <vt:lpstr>DEER Prototype Migration to EnergyPlus™</vt:lpstr>
      <vt:lpstr>Project Overview</vt:lpstr>
      <vt:lpstr>Measure Package Update Context</vt:lpstr>
      <vt:lpstr>High Level Updates</vt:lpstr>
      <vt:lpstr>Timeline</vt:lpstr>
      <vt:lpstr>Modeled Residential Measures transitioning to EnergyPlus</vt:lpstr>
      <vt:lpstr>Modeled Residential Measures transitioning to EnergyPlus (cont.)</vt:lpstr>
      <vt:lpstr>Modeled Residential Measures Transitioning Later</vt:lpstr>
      <vt:lpstr>Simplify Eras in Transition to EnergyPlus</vt:lpstr>
      <vt:lpstr>Data Map of DEER Models</vt:lpstr>
      <vt:lpstr>SWWH028 Centralized Heat Pump Water Heater in Multifamily Buildings</vt:lpstr>
      <vt:lpstr>Next Steps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for Presentation</dc:title>
  <dc:creator>Biermayer, Peter</dc:creator>
  <cp:lastModifiedBy>Ovaska, Megan</cp:lastModifiedBy>
  <cp:revision>37</cp:revision>
  <dcterms:created xsi:type="dcterms:W3CDTF">2021-05-17T17:58:51Z</dcterms:created>
  <dcterms:modified xsi:type="dcterms:W3CDTF">2022-02-18T18:42:26Z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0x010100CFC7489052B6F440A037DCBEF95D4D97</vt:lpwstr>
  </property>
  <property fmtid="{D5CDD505-2E9C-101B-9397-08002B2CF9AE}" pid="3" name="DocumentInfoFinished">
    <vt:lpwstr>True</vt:lpwstr>
  </property>
  <property fmtid="{D5CDD505-2E9C-101B-9397-08002B2CF9AE}" pid="4" name="MSIP_Label_22fbb032-08bf-4f1e-af46-2528cd3f96ca_Enabled">
    <vt:lpwstr>true</vt:lpwstr>
  </property>
  <property fmtid="{D5CDD505-2E9C-101B-9397-08002B2CF9AE}" pid="5" name="MSIP_Label_22fbb032-08bf-4f1e-af46-2528cd3f96ca_SetDate">
    <vt:lpwstr>2022-01-21T18:03:47Z</vt:lpwstr>
  </property>
  <property fmtid="{D5CDD505-2E9C-101B-9397-08002B2CF9AE}" pid="6" name="MSIP_Label_22fbb032-08bf-4f1e-af46-2528cd3f96ca_Method">
    <vt:lpwstr>Privileged</vt:lpwstr>
  </property>
  <property fmtid="{D5CDD505-2E9C-101B-9397-08002B2CF9AE}" pid="7" name="MSIP_Label_22fbb032-08bf-4f1e-af46-2528cd3f96ca_Name">
    <vt:lpwstr>22fbb032-08bf-4f1e-af46-2528cd3f96ca</vt:lpwstr>
  </property>
  <property fmtid="{D5CDD505-2E9C-101B-9397-08002B2CF9AE}" pid="8" name="MSIP_Label_22fbb032-08bf-4f1e-af46-2528cd3f96ca_SiteId">
    <vt:lpwstr>adf10e2b-b6e9-41d6-be2f-c12bb566019c</vt:lpwstr>
  </property>
  <property fmtid="{D5CDD505-2E9C-101B-9397-08002B2CF9AE}" pid="9" name="MSIP_Label_22fbb032-08bf-4f1e-af46-2528cd3f96ca_ActionId">
    <vt:lpwstr>364108cd-0823-44e6-a629-04efd33305fa</vt:lpwstr>
  </property>
  <property fmtid="{D5CDD505-2E9C-101B-9397-08002B2CF9AE}" pid="10" name="MSIP_Label_22fbb032-08bf-4f1e-af46-2528cd3f96ca_ContentBits">
    <vt:lpwstr>0</vt:lpwstr>
  </property>
</Properties>
</file>